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5"/>
  </p:notesMasterIdLst>
  <p:sldIdLst>
    <p:sldId id="256" r:id="rId2"/>
    <p:sldId id="334" r:id="rId3"/>
    <p:sldId id="258" r:id="rId4"/>
    <p:sldId id="259" r:id="rId5"/>
    <p:sldId id="260" r:id="rId6"/>
    <p:sldId id="261" r:id="rId7"/>
    <p:sldId id="262" r:id="rId8"/>
    <p:sldId id="313" r:id="rId9"/>
    <p:sldId id="316" r:id="rId10"/>
    <p:sldId id="310" r:id="rId11"/>
    <p:sldId id="305" r:id="rId12"/>
    <p:sldId id="343" r:id="rId13"/>
    <p:sldId id="338" r:id="rId14"/>
    <p:sldId id="348" r:id="rId15"/>
    <p:sldId id="349" r:id="rId16"/>
    <p:sldId id="350" r:id="rId17"/>
    <p:sldId id="351" r:id="rId18"/>
    <p:sldId id="309" r:id="rId19"/>
    <p:sldId id="327" r:id="rId20"/>
    <p:sldId id="344" r:id="rId21"/>
    <p:sldId id="345" r:id="rId22"/>
    <p:sldId id="347" r:id="rId23"/>
    <p:sldId id="326" r:id="rId24"/>
    <p:sldId id="341" r:id="rId25"/>
    <p:sldId id="270" r:id="rId26"/>
    <p:sldId id="271" r:id="rId27"/>
    <p:sldId id="314" r:id="rId28"/>
    <p:sldId id="342" r:id="rId29"/>
    <p:sldId id="332" r:id="rId30"/>
    <p:sldId id="263" r:id="rId31"/>
    <p:sldId id="312" r:id="rId32"/>
    <p:sldId id="336" r:id="rId33"/>
    <p:sldId id="333" r:id="rId34"/>
    <p:sldId id="335" r:id="rId35"/>
    <p:sldId id="287" r:id="rId36"/>
    <p:sldId id="315" r:id="rId37"/>
    <p:sldId id="307" r:id="rId38"/>
    <p:sldId id="281" r:id="rId39"/>
    <p:sldId id="283" r:id="rId40"/>
    <p:sldId id="286" r:id="rId41"/>
    <p:sldId id="308" r:id="rId42"/>
    <p:sldId id="318" r:id="rId43"/>
    <p:sldId id="320" r:id="rId44"/>
  </p:sldIdLst>
  <p:sldSz cx="9144000" cy="5143500" type="screen16x9"/>
  <p:notesSz cx="6858000" cy="9144000"/>
  <p:embeddedFontLst>
    <p:embeddedFont>
      <p:font typeface="Concert One" panose="020B0604020202020204" charset="0"/>
      <p:regular r:id="rId46"/>
    </p:embeddedFont>
    <p:embeddedFont>
      <p:font typeface="Didact Gothic" panose="020B0604020202020204" charset="0"/>
      <p:regular r:id="rId47"/>
    </p:embeddedFont>
    <p:embeddedFont>
      <p:font typeface="Fira Sans Condensed" panose="020B0604020202020204" charset="0"/>
      <p:regular r:id="rId48"/>
      <p:bold r:id="rId49"/>
      <p:italic r:id="rId50"/>
      <p:boldItalic r:id="rId51"/>
    </p:embeddedFont>
    <p:embeddedFont>
      <p:font typeface="Fira Sans Extra Condensed" panose="020B0604020202020204" charset="0"/>
      <p:regular r:id="rId52"/>
      <p:bold r:id="rId53"/>
      <p:italic r:id="rId54"/>
      <p:boldItalic r:id="rId55"/>
    </p:embeddedFont>
    <p:embeddedFont>
      <p:font typeface="Fira Sans Extra Condensed Medium" panose="020B0604020202020204" charset="0"/>
      <p:regular r:id="rId56"/>
      <p:bold r:id="rId57"/>
      <p:italic r:id="rId58"/>
      <p:boldItalic r:id="rId59"/>
    </p:embeddedFont>
    <p:embeddedFont>
      <p:font typeface="Josefin Sans" panose="020B0604020202020204" charset="0"/>
      <p:regular r:id="rId60"/>
      <p:bold r:id="rId61"/>
      <p:italic r:id="rId62"/>
      <p:boldItalic r:id="rId63"/>
    </p:embeddedFont>
    <p:embeddedFont>
      <p:font typeface="Roboto" panose="020B0604020202020204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887D"/>
    <a:srgbClr val="E39B91"/>
    <a:srgbClr val="D36455"/>
    <a:srgbClr val="FFFFFF"/>
    <a:srgbClr val="DF8E83"/>
    <a:srgbClr val="E59D9B"/>
    <a:srgbClr val="DBA9A5"/>
    <a:srgbClr val="E2B9B6"/>
    <a:srgbClr val="4F4F4F"/>
    <a:srgbClr val="F7E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34079-6BE4-41AE-A11B-5E8E04AFFC53}" v="7" dt="2022-03-30T18:46:46.837"/>
    <p1510:client id="{1A2834D5-0267-43A7-B4C0-774DD22DE80B}" v="17" dt="2022-03-30T18:19:15.424"/>
    <p1510:client id="{1DA5AC57-CE41-4D25-A2DF-4EF66E007DE0}" v="360" dt="2022-03-30T18:22:43.522"/>
    <p1510:client id="{A8499BFB-A34F-4B95-B6DF-F2EB2DB00156}" v="2974" dt="2022-03-30T18:44:52.434"/>
  </p1510:revLst>
</p1510:revInfo>
</file>

<file path=ppt/tableStyles.xml><?xml version="1.0" encoding="utf-8"?>
<a:tblStyleLst xmlns:a="http://schemas.openxmlformats.org/drawingml/2006/main" def="{D34681EB-5354-4632-85E6-B3B9B4F2FD2A}">
  <a:tblStyle styleId="{D34681EB-5354-4632-85E6-B3B9B4F2FD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 Martin Galindo, Jose M" userId="S::jsanmar@purdue.edu::2d804a46-2853-4727-82ab-6c99bc669d3c" providerId="AD" clId="Web-{9BAFE803-2193-4AA5-B758-C1C9B93AD332}"/>
    <pc:docChg chg="addSld delSld">
      <pc:chgData name="San Martin Galindo, Jose M" userId="S::jsanmar@purdue.edu::2d804a46-2853-4727-82ab-6c99bc669d3c" providerId="AD" clId="Web-{9BAFE803-2193-4AA5-B758-C1C9B93AD332}" dt="2022-02-25T04:02:58.471" v="1"/>
      <pc:docMkLst>
        <pc:docMk/>
      </pc:docMkLst>
      <pc:sldChg chg="new del">
        <pc:chgData name="San Martin Galindo, Jose M" userId="S::jsanmar@purdue.edu::2d804a46-2853-4727-82ab-6c99bc669d3c" providerId="AD" clId="Web-{9BAFE803-2193-4AA5-B758-C1C9B93AD332}" dt="2022-02-25T04:02:58.471" v="1"/>
        <pc:sldMkLst>
          <pc:docMk/>
          <pc:sldMk cId="1851108854" sldId="305"/>
        </pc:sldMkLst>
      </pc:sldChg>
    </pc:docChg>
  </pc:docChgLst>
  <pc:docChgLst>
    <pc:chgData name="San Martin Galindo, Jose M" userId="S::jsanmar@purdue.edu::2d804a46-2853-4727-82ab-6c99bc669d3c" providerId="AD" clId="Web-{D261DB88-AA29-4A66-BC40-FE1E0A23C900}"/>
    <pc:docChg chg="modSld">
      <pc:chgData name="San Martin Galindo, Jose M" userId="S::jsanmar@purdue.edu::2d804a46-2853-4727-82ab-6c99bc669d3c" providerId="AD" clId="Web-{D261DB88-AA29-4A66-BC40-FE1E0A23C900}" dt="2022-02-25T19:59:59.074" v="34"/>
      <pc:docMkLst>
        <pc:docMk/>
      </pc:docMkLst>
      <pc:sldChg chg="addSp delSp modSp">
        <pc:chgData name="San Martin Galindo, Jose M" userId="S::jsanmar@purdue.edu::2d804a46-2853-4727-82ab-6c99bc669d3c" providerId="AD" clId="Web-{D261DB88-AA29-4A66-BC40-FE1E0A23C900}" dt="2022-02-25T19:59:59.074" v="34"/>
        <pc:sldMkLst>
          <pc:docMk/>
          <pc:sldMk cId="544796431" sldId="306"/>
        </pc:sldMkLst>
        <pc:spChg chg="mod">
          <ac:chgData name="San Martin Galindo, Jose M" userId="S::jsanmar@purdue.edu::2d804a46-2853-4727-82ab-6c99bc669d3c" providerId="AD" clId="Web-{D261DB88-AA29-4A66-BC40-FE1E0A23C900}" dt="2022-02-25T19:55:53.169" v="15" actId="1076"/>
          <ac:spMkLst>
            <pc:docMk/>
            <pc:sldMk cId="544796431" sldId="306"/>
            <ac:spMk id="3" creationId="{6CD795FE-C802-41DE-B3AC-A4AE6CA76FE7}"/>
          </ac:spMkLst>
        </pc:spChg>
        <pc:graphicFrameChg chg="add del mod modGraphic">
          <ac:chgData name="San Martin Galindo, Jose M" userId="S::jsanmar@purdue.edu::2d804a46-2853-4727-82ab-6c99bc669d3c" providerId="AD" clId="Web-{D261DB88-AA29-4A66-BC40-FE1E0A23C900}" dt="2022-02-25T19:59:12.012" v="30"/>
          <ac:graphicFrameMkLst>
            <pc:docMk/>
            <pc:sldMk cId="544796431" sldId="306"/>
            <ac:graphicFrameMk id="2" creationId="{D4ADEF3A-B189-427B-B4C4-C26D2C844FC9}"/>
          </ac:graphicFrameMkLst>
        </pc:graphicFrameChg>
        <pc:graphicFrameChg chg="add del mod modGraphic">
          <ac:chgData name="San Martin Galindo, Jose M" userId="S::jsanmar@purdue.edu::2d804a46-2853-4727-82ab-6c99bc669d3c" providerId="AD" clId="Web-{D261DB88-AA29-4A66-BC40-FE1E0A23C900}" dt="2022-02-25T19:59:59.074" v="34"/>
          <ac:graphicFrameMkLst>
            <pc:docMk/>
            <pc:sldMk cId="544796431" sldId="306"/>
            <ac:graphicFrameMk id="85" creationId="{3599A53D-24DB-465B-81C7-78E70ED2A7A3}"/>
          </ac:graphicFrameMkLst>
        </pc:graphicFrameChg>
      </pc:sldChg>
    </pc:docChg>
  </pc:docChgLst>
  <pc:docChgLst>
    <pc:chgData name="Lalwani, Saachi" userId="019095a5-4645-4945-9ec1-dd3c94477d57" providerId="ADAL" clId="{88ED4FFF-3E48-40D0-8250-23A35FDD9EA0}"/>
    <pc:docChg chg="undo redo custSel addSld delSld modSld sldOrd delMainMaster modMainMaster modNotesMaster">
      <pc:chgData name="Lalwani, Saachi" userId="019095a5-4645-4945-9ec1-dd3c94477d57" providerId="ADAL" clId="{88ED4FFF-3E48-40D0-8250-23A35FDD9EA0}" dt="2022-03-01T15:55:54.877" v="970" actId="1036"/>
      <pc:docMkLst>
        <pc:docMk/>
      </pc:docMkLst>
      <pc:sldChg chg="modSp mod">
        <pc:chgData name="Lalwani, Saachi" userId="019095a5-4645-4945-9ec1-dd3c94477d57" providerId="ADAL" clId="{88ED4FFF-3E48-40D0-8250-23A35FDD9EA0}" dt="2022-03-01T15:55:54.877" v="970" actId="1036"/>
        <pc:sldMkLst>
          <pc:docMk/>
          <pc:sldMk cId="0" sldId="256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9" creationId="{FF63BB1F-B93C-4E09-8F7A-CA77C2F9F23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10" creationId="{91B3A668-4D63-4763-8FCC-DCF0A6C4BC0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12" creationId="{4900A26B-62C5-4A31-A373-A7CD05A36FF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13" creationId="{35D00335-2854-4F9F-A32E-A3DAB15DC73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14" creationId="{930747F7-BA2A-465E-8786-EB8AE389489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15" creationId="{77E048F1-4EFF-476B-A724-22F707243B7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19" creationId="{2CBA11AE-0BF9-4D64-AF97-6B7114131C8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22" creationId="{6BB5F9A9-4AC4-4239-99DD-548C2F1D516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23" creationId="{BB407E1B-60D5-443C-AF9D-13889D67186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24" creationId="{CE968528-CFDB-43EC-A3F1-C2179C22B5C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25" creationId="{1B1C7CEC-F2E8-4669-B368-75EFE3D6A7F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26" creationId="{6706192E-833D-4A2B-8F32-61A30822AF4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27" creationId="{7BF04AE4-EC9F-4D16-806B-42FC58B6824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28" creationId="{3F323FC9-65FD-4A63-878A-4975FF68CFC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29" creationId="{F7CB5AD4-987D-479B-88C8-1ED5E26D94E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0" creationId="{BAAEDDEB-6CAB-44DF-8268-CC784B36B5A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1" creationId="{785EF41B-1291-4392-9378-6AB7323C35C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2" creationId="{E1CA1D4F-24E8-4EE6-9C7B-82705E3AC3B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3" creationId="{7AF7F2F0-2B52-4A5C-A1C7-87D754EEE09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4" creationId="{0B6D2645-441E-437E-AEF4-697A38ED256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5" creationId="{E90882DB-040C-43C8-B74B-310C1B2FD5D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6" creationId="{0BD13817-BA13-49D6-AF13-98A5E6BAF88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7" creationId="{736285FC-0C13-4B0C-B226-D3124C23F204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8" creationId="{F7A8319D-EAEA-4883-97C7-7439553DC224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39" creationId="{C8ABBEF7-49B8-4F71-B314-718D4AA1E86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40" creationId="{17E34770-EC14-4899-A835-BF1828C09B4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41" creationId="{D695A49B-4B20-40B1-BB8B-EE686A72D18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42" creationId="{678139F0-6052-411D-9725-74268B39832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43" creationId="{90810049-0E93-4374-919A-4CBBCD1E544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44" creationId="{7CA7DDC7-0CD3-479C-9A8D-9FBA6883CBF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45" creationId="{4FFE9CC3-1778-413E-A3D7-AFCF2D1B4BB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46" creationId="{BEEC631D-9F32-4B1B-8894-CBB6B7A33D0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47" creationId="{718DCE6F-9365-4CA6-984B-72291C1B0A7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6"/>
            <ac:spMk id="219" creationId="{00000000-0000-0000-0000-000000000000}"/>
          </ac:spMkLst>
        </pc:spChg>
        <pc:grpChg chg="mod">
          <ac:chgData name="Lalwani, Saachi" userId="019095a5-4645-4945-9ec1-dd3c94477d57" providerId="ADAL" clId="{88ED4FFF-3E48-40D0-8250-23A35FDD9EA0}" dt="2022-03-01T15:55:54.877" v="970" actId="1036"/>
          <ac:grpSpMkLst>
            <pc:docMk/>
            <pc:sldMk cId="0" sldId="256"/>
            <ac:grpSpMk id="8" creationId="{D74749BE-2D16-4AA0-9592-1EFFEA15499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56"/>
            <ac:grpSpMk id="11" creationId="{79B84F3A-4968-4B7C-83AF-1A272CC6FE05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56"/>
            <ac:grpSpMk id="16" creationId="{65F18144-0C4B-43C3-8FB9-EEDBEAA98B57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56"/>
            <ac:grpSpMk id="17" creationId="{D2E1D34A-05CA-4842-BDE2-6DE24246CE2C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56"/>
            <ac:grpSpMk id="18" creationId="{762C7A84-4B58-41A1-9486-DC89573209C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56"/>
            <ac:grpSpMk id="20" creationId="{2A4EBC1E-103B-4208-866B-C980EF3A3CA1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56"/>
            <ac:grpSpMk id="21" creationId="{8788D230-569A-4D27-A5ED-8BEC63728FA6}"/>
          </ac:grpSpMkLst>
        </pc:grp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56"/>
            <ac:cxnSpMk id="217" creationId="{00000000-0000-0000-0000-000000000000}"/>
          </ac:cxnSpMkLst>
        </pc:cxnChg>
      </pc:sldChg>
      <pc:sldChg chg="modSp">
        <pc:chgData name="Lalwani, Saachi" userId="019095a5-4645-4945-9ec1-dd3c94477d57" providerId="ADAL" clId="{88ED4FFF-3E48-40D0-8250-23A35FDD9EA0}" dt="2022-02-25T19:34:31.541" v="484"/>
        <pc:sldMkLst>
          <pc:docMk/>
          <pc:sldMk cId="0" sldId="258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32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35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38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40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41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43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44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46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47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8"/>
            <ac:spMk id="249" creationId="{00000000-0000-0000-0000-000000000000}"/>
          </ac:spMkLst>
        </pc:spChg>
      </pc:sldChg>
      <pc:sldChg chg="modSp">
        <pc:chgData name="Lalwani, Saachi" userId="019095a5-4645-4945-9ec1-dd3c94477d57" providerId="ADAL" clId="{88ED4FFF-3E48-40D0-8250-23A35FDD9EA0}" dt="2022-02-25T19:34:31.541" v="484"/>
        <pc:sldMkLst>
          <pc:docMk/>
          <pc:sldMk cId="0" sldId="259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29" creationId="{0D5DA847-276F-4703-8D4B-7ECA27C1B98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0" creationId="{3862BE19-A8B3-4F55-B000-0A2BCDC30F6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1" creationId="{8D3D70EE-0F3A-4E8B-84B1-9D6130B16F9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2" creationId="{09D72603-1C88-47FF-A9CF-F1546A7715F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3" creationId="{B4538A39-8398-426B-981C-265C40DF7C1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4" creationId="{642195FE-C3D2-46AF-895E-2C08AA98296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5" creationId="{D174CDBE-902D-4A53-A570-3E9690330E1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6" creationId="{84C5A29D-5596-499C-883B-252BD510536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7" creationId="{9C76AF61-4033-4DBA-8BC8-C1226AD2FF8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8" creationId="{FAE785FD-0341-422D-84B4-271F4446E9A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39" creationId="{B77C2CAC-C91D-4B5F-BF0A-DAACAF40422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0" creationId="{5697BE46-80A3-44AA-B87C-8CFEC1D7037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1" creationId="{B2EF7777-8ACA-4F1B-985F-63572C03D31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2" creationId="{AFE312E0-724C-41EE-A1AD-EB5D20D6010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3" creationId="{B1254FF8-614B-4665-A517-CFCE9585C10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4" creationId="{47654EB5-70C4-4DD2-AB5A-EACB248B20E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5" creationId="{D57D9FAF-3707-4229-BDB4-052A9A6724B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6" creationId="{465E369F-B621-4AFA-9B9C-29571D03FB7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7" creationId="{56EE4811-F075-4545-9CAE-672DA0171AD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8" creationId="{E4B0807E-3F5A-4B54-BD0F-A8187D1074A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49" creationId="{EBDD2F79-F385-4ECD-AE49-7329F39406A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0" creationId="{0188F921-85B3-4AFA-BF39-57ABB35B235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1" creationId="{A32D182C-B9CC-4422-9C9B-C445542C8A2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2" creationId="{A9E5C802-BC13-4A92-823E-6F4DC10ABC2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3" creationId="{C2137CAD-3C60-450C-8689-98A22F4AFEE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4" creationId="{269F0822-3761-46ED-BE7A-C474F743E4E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5" creationId="{9BA99DCA-C70D-4269-9A2D-AF97F94DB46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6" creationId="{4E164B91-6892-4438-8BFC-D3A2CB51E92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7" creationId="{EC2BC2B3-D6C7-436F-A235-0071CD36FB3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8" creationId="{0A05FC14-A39D-4B01-917F-C4E9F73F7BD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59" creationId="{2F90DC3A-7E60-43B7-BBF9-2252DD74E1D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0" creationId="{E0E73D33-1235-4205-906B-9BAA10FB1CD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1" creationId="{DD34BEAD-F8E9-4368-8FC8-1CF9DFFC3C2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2" creationId="{8CAD96AF-82BD-40A1-B989-55AA6A9766B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3" creationId="{32CA90C5-78C5-42B5-8C11-8751103FC59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4" creationId="{992A1D04-D60A-4819-88A0-5D5A0F60880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5" creationId="{BB23427E-A7F7-48E1-B28D-89EFFA0B1CB4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6" creationId="{64D1FE41-EC50-408D-ACA8-CDDC3D63DB7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7" creationId="{7DE7607B-C923-4C79-8CA0-43142D147B4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8" creationId="{D24389AD-A7C9-4C16-BFBA-9E5CEF086BC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69" creationId="{7DF8BED4-B7F2-4E82-9AEE-0A6AA18ABA7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0" creationId="{D1B9CC36-870E-490E-8D51-2E58179B494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1" creationId="{E0BEB720-FAB4-4CE7-9D51-32026C7FCFE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2" creationId="{10E5AACF-6D46-45D5-B6FF-080C380F9D0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3" creationId="{D163BBE4-3FC6-4E8C-AD61-8C55A4C5423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4" creationId="{97AE8A66-39AD-40F1-B74F-6B4BFF7C3B4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5" creationId="{1347E084-46CE-45D6-8B2E-33ECA093164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6" creationId="{FB1FEEE3-2B51-436B-B5BD-8BC8B0F648E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7" creationId="{289D6A59-AC30-45CB-B3E6-C26FB0DCCE8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8" creationId="{52CFCAEE-897C-4F0E-88B4-B51671CF1D5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79" creationId="{9234A9C6-54B9-41DC-A16F-0DE7FED5BF9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0" creationId="{D37FDE4B-5A7E-46B4-9F5B-9C63BD0BFCD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1" creationId="{58CBE263-1768-4662-B1BB-3EB7ED8B12B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2" creationId="{74EC9DF6-6F25-44AE-8DB2-C8AA441BB5F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3" creationId="{1B1DAC02-F45A-4602-8383-6B2C03C7096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4" creationId="{AD8DC04D-DD61-42E8-9D93-2236A62CC03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5" creationId="{7CF43F54-7486-4126-9D55-D1E976A34AA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6" creationId="{94A255AF-87D7-4E96-9087-D170D75C8ED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7" creationId="{4AD5988F-91BD-45E0-B914-815D71D71FF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8" creationId="{7D51E6D7-1A8B-493F-B9BE-5E2EF633D2E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89" creationId="{15AEA881-8041-45C2-A560-F6D390C9599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90" creationId="{3F96261A-FF02-48F7-B43A-568FF399531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91" creationId="{93563A2E-4C9A-489B-AD20-7F0BA77F08C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92" creationId="{CE41F1DA-3D9D-421B-914A-8D16D087188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93" creationId="{0B31B02A-4694-4F28-82CC-A295F33F6E8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94" creationId="{CF576208-291B-4F5C-8A85-FDA783E2714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255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59"/>
            <ac:spMk id="257" creationId="{00000000-0000-0000-0000-000000000000}"/>
          </ac:spMkLst>
        </pc:s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59"/>
            <ac:grpSpMk id="26" creationId="{CCCFF872-10FE-434E-B22E-2077DD124E5A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59"/>
            <ac:grpSpMk id="27" creationId="{7541BE80-68ED-4EA3-8340-55445195BCE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59"/>
            <ac:grpSpMk id="28" creationId="{DAC5DBC8-5CD5-4B8C-8553-E2024246D23C}"/>
          </ac:grpSpMkLst>
        </pc:grpChg>
      </pc:sldChg>
      <pc:sldChg chg="modSp mod">
        <pc:chgData name="Lalwani, Saachi" userId="019095a5-4645-4945-9ec1-dd3c94477d57" providerId="ADAL" clId="{88ED4FFF-3E48-40D0-8250-23A35FDD9EA0}" dt="2022-02-25T19:34:31.541" v="484"/>
        <pc:sldMkLst>
          <pc:docMk/>
          <pc:sldMk cId="0" sldId="260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22" creationId="{FB8556C1-EAFF-482C-9CC2-D9C580C16C8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27" creationId="{9E9DA476-0FC2-4D10-970C-1DBEB568384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28" creationId="{5BE03CD4-12DE-4F0C-876B-672B3B32047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29" creationId="{44239DA9-65C5-4268-88C8-E08AA7CCD82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30" creationId="{7BB56E56-DC85-4CAA-979A-CCA9C0677C2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31" creationId="{FE49B069-0A87-4C03-AD09-90127299E7A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32" creationId="{6C0C04CC-6703-44FF-9728-DE201FED5BF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34" creationId="{33A22D90-8406-47A0-83D5-FB3F3537AC0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36" creationId="{CE96A801-DC06-4A12-9CFC-BC97E2A04B9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37" creationId="{5EA9A585-BC55-4AB8-97E8-706BDC1EB33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40" creationId="{6942FE38-728C-4B7F-88BA-1E8AACC6515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42" creationId="{2A50CFE4-DE41-4768-8861-C324079C068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43" creationId="{5A880E37-6CBA-41E1-A1D7-0B53B2DB781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48" creationId="{A4864604-082E-4007-B338-C7738E7816C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50" creationId="{DE3C67A3-ACF4-4919-A789-8E1505B9165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51" creationId="{523BA451-95C6-4FBD-B797-2B7B2E602FD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55" creationId="{5E965154-9CFE-4F15-B057-7B49105FC15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57" creationId="{FEBD6EE7-1594-4A2A-85FC-946F95859FD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0"/>
            <ac:spMk id="158" creationId="{9F7D397D-F305-4645-8C2A-5CD26310F18B}"/>
          </ac:spMkLst>
        </pc:s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0"/>
            <ac:grpSpMk id="4" creationId="{8972A938-08A5-4802-B099-DEF6A9F61F28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0"/>
            <ac:grpSpMk id="5" creationId="{BA327E56-4E87-47B2-9A5F-F292ACC9782E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0"/>
            <ac:grpSpMk id="6" creationId="{2E0D1054-1EBB-4ACF-BEAE-6EA65B8519E5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0"/>
            <ac:grpSpMk id="7" creationId="{01E9358B-CEF1-43B9-9BC0-91D71BFDDC2D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0"/>
            <ac:grpSpMk id="123" creationId="{90A867F8-7573-4880-84B9-BA67E6173CA3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0"/>
            <ac:grpSpMk id="124" creationId="{1D45E045-71C6-4B7B-93B2-232BD319E4A0}"/>
          </ac:grpSpMkLst>
        </pc:grp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21" creationId="{02441C25-2C9E-414B-8B3A-BEFCEE5F82D0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25" creationId="{3851E0CA-AE2A-4CAB-9F6E-B9F832F9334E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26" creationId="{F457C662-01C9-4391-A36E-B6672A86F21A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39" creationId="{02740237-A42D-43E8-A991-1DFE9CC4EBD0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44" creationId="{D706BF33-6962-4EF5-B0F8-0A5B9C57659F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45" creationId="{A934ED13-A868-4692-91B9-118D49E4914D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47" creationId="{79D5C00F-256C-46F0-B965-941E10152FDD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52" creationId="{08292306-4917-4B3C-B31E-220FCE0D1781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54" creationId="{3ACA8700-2454-4E64-B181-9078A3E47633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0"/>
            <ac:cxnSpMk id="159" creationId="{B0A8C853-393B-416B-AB6E-8C06B207F439}"/>
          </ac:cxnSpMkLst>
        </pc:cxnChg>
      </pc:sldChg>
      <pc:sldChg chg="addSp delSp modSp mod">
        <pc:chgData name="Lalwani, Saachi" userId="019095a5-4645-4945-9ec1-dd3c94477d57" providerId="ADAL" clId="{88ED4FFF-3E48-40D0-8250-23A35FDD9EA0}" dt="2022-02-25T19:34:31.541" v="484"/>
        <pc:sldMkLst>
          <pc:docMk/>
          <pc:sldMk cId="0" sldId="261"/>
        </pc:sldMkLst>
        <pc:spChg chg="add del mod">
          <ac:chgData name="Lalwani, Saachi" userId="019095a5-4645-4945-9ec1-dd3c94477d57" providerId="ADAL" clId="{88ED4FFF-3E48-40D0-8250-23A35FDD9EA0}" dt="2022-02-25T15:31:09.266" v="5" actId="478"/>
          <ac:spMkLst>
            <pc:docMk/>
            <pc:sldMk cId="0" sldId="261"/>
            <ac:spMk id="3" creationId="{89D9E5D6-165E-45C9-A2C6-E263E7D781A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" creationId="{29581833-78E5-457D-B57E-35AFB186117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" creationId="{501C3B2D-AEDB-4EA5-B0C3-366F0470C96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8" creationId="{9AC8F71C-48A1-40CE-ABE5-88AE8767381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9" creationId="{6F592F91-7650-4995-A2C7-2C153096199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0" creationId="{D361742E-E615-4727-BFBB-C448DA5F5B1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1" creationId="{54A5D2B6-758F-43C4-9E8C-2EB25EB57394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2" creationId="{E888B002-85DD-4ABD-AEE6-1881489305B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3" creationId="{516A1DC4-CE82-43B7-9068-FE12E34E5514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4" creationId="{D178D7C5-6E50-4975-9C61-DA91658683E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5" creationId="{7986E41E-5CC6-4542-8430-0B21C047BEF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6" creationId="{E1CD0E67-1C8B-4C4D-A1C9-074F3E946DB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7" creationId="{8636CC6B-8AC8-418F-9220-7CB77AC5E9B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8" creationId="{F5053512-40BA-4623-B8A2-A4ED3D0418F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19" creationId="{550C2AE3-4929-44A2-A34E-BE7450D1A86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0" creationId="{A4980DA3-0D16-422C-A59A-C31D01E36A0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1" creationId="{887F9F45-4455-460C-B0F6-7B19EB88C3C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2" creationId="{6A3E94F0-CC41-4DEA-B399-FDB4C581637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3" creationId="{142A8735-D691-4B7E-982E-337A06D2EAC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4" creationId="{DE66CAA0-170C-4C0C-A125-985D53031C4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5" creationId="{CD5A6466-0931-4A37-87CA-59ED6C56E6E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6" creationId="{D52D0862-E627-46B2-AD72-D8606D3735D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7" creationId="{B04E3DC2-1453-4594-8671-2FBA384F293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8" creationId="{42927885-B78C-4AC5-A6CE-997A6329F50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9" creationId="{32B3E533-CD57-4845-91D2-21752603966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0" creationId="{A321B35E-63F7-4757-9B8E-AFCAD4F6F9D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1" creationId="{27280EA4-4B03-4A6B-8929-F7DB0163EAB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2" creationId="{54560D80-5AB2-4F5C-A604-1FA84B93402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3" creationId="{F31C2986-A698-4C85-9893-9D954A611F1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4" creationId="{F839C5FE-A38C-43F0-80B4-DE5451AA661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5" creationId="{9CF501E3-5F7E-49F7-9D16-CE8054AF73E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6" creationId="{6D8E5E2E-0B2B-4C48-9CDA-845F4689AEF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7" creationId="{CB4979E7-DD69-4D71-9544-448F4033E3A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8" creationId="{3A906EA3-137C-4F16-BB83-9BB241C9BDC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39" creationId="{08607ED3-F41F-4887-8A00-1457E2C2855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0" creationId="{BE6CD36A-6389-4CCD-9223-9DC26ACD37B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1" creationId="{72AB8DB7-6F89-4582-9EDE-5C4EB30EA6C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2" creationId="{030F5ECB-F596-4A2C-BDAC-661AE07C4F4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3" creationId="{617728F7-2593-4EFA-BB97-AF9CE492955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4" creationId="{6EB2E9B3-73D5-42B8-A146-7BB23E699B2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5" creationId="{1124E96F-D756-46AF-99F3-F22A8307CFB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6" creationId="{F93C6A84-5F81-4857-B808-D76D1853176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7" creationId="{909A9391-56D3-4C3E-8C6C-00913E19EFE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8" creationId="{E2A116B5-55AC-4EC5-8388-E16D349470B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49" creationId="{3621C318-1DDA-4212-8D21-279860AE460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50" creationId="{537F5FB7-7270-4F5A-826C-E96E24AEDF5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51" creationId="{12E921AC-7D8F-4385-8C15-4653D8574CE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52" creationId="{363410CB-B3F1-4BEA-AEF9-A535742544D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53" creationId="{4D959562-5BD5-4BB2-B7FE-3CDA6ADFC02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54" creationId="{75472090-F1B3-4312-8755-32B897E22A1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55" creationId="{756B7D20-1F70-43A4-91F0-200C7391B66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56" creationId="{3E93343C-50ED-48B8-81F7-A04924E09A3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57" creationId="{09E03C9F-5FD3-4DC4-818F-0F53EDD8EC7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59" creationId="{79E9DA76-B2F0-45B3-B641-00CDE522566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0" creationId="{13458268-1634-479D-A03F-CE60B215F74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2" creationId="{6DE625C3-7C5C-4FE1-AF33-F7F7CD8DAF3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3" creationId="{88D7CB15-780C-43D5-9053-962534CEEEB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4" creationId="{6CF3387F-4CCF-4582-B8C9-B9940926CF9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5" creationId="{2D3CA8D5-5168-4058-9D79-39F829827E8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6" creationId="{26FCAA61-6270-4D76-9E31-1321DE766C5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7" creationId="{B4A554BB-75A5-4C7B-877B-F4BE3B992D94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8" creationId="{B118AA5D-0345-4B5D-8BDB-617351FBDF7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69" creationId="{CA2B76D3-0297-454F-A6F3-B40C9F37784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0" creationId="{AE3E235B-6CDF-459E-86CD-EDED4715163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1" creationId="{E2A22C4F-4CAA-4737-BC12-35C560E0BE9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2" creationId="{1E23E630-F13E-4070-82E3-1F6402F0695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3" creationId="{1D2BC936-8373-4034-8713-09DA8D4E27C4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4" creationId="{858D7106-BAD6-47B5-B724-2EF7355F708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5" creationId="{9BC0F6DD-CD02-4261-8B38-50224E7FF01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6" creationId="{6AC28F24-253B-4D00-BDE4-ED98EB7C0734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7" creationId="{CDAA2A29-F507-4E2B-A5B5-2D914521076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8" creationId="{40651AE3-B517-460F-A165-AD7DA9241C0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79" creationId="{905EC2E3-81AE-4778-9AA9-4545DFF5187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80" creationId="{642E6903-C075-4EBA-A83B-3D6E02FC82B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81" creationId="{45FA47BA-A727-45C0-B2A4-8F77D7D1909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82" creationId="{5949B2E8-467D-4817-A268-6D3B1FD1555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83" creationId="{B8636ED7-417D-4A02-A39B-5A433C34691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84" creationId="{AEB62DF1-2768-49CE-8CEB-E840A0EAF40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85" creationId="{72C8F6DB-0A45-473A-A048-ABC9EB89D13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86" creationId="{D7DE76CC-9A13-43EC-9857-867F87B92288}"/>
          </ac:spMkLst>
        </pc:spChg>
        <pc:spChg chg="add 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88" creationId="{BCDC8D27-C799-42D2-954B-22D9C1044B1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1"/>
            <ac:spMk id="272" creationId="{00000000-0000-0000-0000-000000000000}"/>
          </ac:spMkLst>
        </pc:spChg>
        <pc:spChg chg="del">
          <ac:chgData name="Lalwani, Saachi" userId="019095a5-4645-4945-9ec1-dd3c94477d57" providerId="ADAL" clId="{88ED4FFF-3E48-40D0-8250-23A35FDD9EA0}" dt="2022-02-25T15:31:05.941" v="3" actId="478"/>
          <ac:spMkLst>
            <pc:docMk/>
            <pc:sldMk cId="0" sldId="261"/>
            <ac:spMk id="273" creationId="{00000000-0000-0000-0000-000000000000}"/>
          </ac:spMkLst>
        </pc:s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1"/>
            <ac:grpSpMk id="5" creationId="{28D28B31-A1BF-4DB5-913B-25751B6C017C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1"/>
            <ac:grpSpMk id="58" creationId="{4F09E5C7-7B7C-4652-AE88-F2C16BCA20D2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1"/>
            <ac:grpSpMk id="61" creationId="{2EBFCA57-FE2B-4437-AE22-15E9B25EDEEE}"/>
          </ac:grpSpMkLst>
        </pc:grpChg>
      </pc:sldChg>
      <pc:sldChg chg="addSp delSp modSp mod">
        <pc:chgData name="Lalwani, Saachi" userId="019095a5-4645-4945-9ec1-dd3c94477d57" providerId="ADAL" clId="{88ED4FFF-3E48-40D0-8250-23A35FDD9EA0}" dt="2022-02-25T19:34:31.541" v="484"/>
        <pc:sldMkLst>
          <pc:docMk/>
          <pc:sldMk cId="0" sldId="262"/>
        </pc:sldMkLst>
        <pc:spChg chg="add del mod">
          <ac:chgData name="Lalwani, Saachi" userId="019095a5-4645-4945-9ec1-dd3c94477d57" providerId="ADAL" clId="{88ED4FFF-3E48-40D0-8250-23A35FDD9EA0}" dt="2022-02-25T19:16:02.228" v="221" actId="478"/>
          <ac:spMkLst>
            <pc:docMk/>
            <pc:sldMk cId="0" sldId="262"/>
            <ac:spMk id="3" creationId="{FE1028F9-B7D1-4276-B2F6-0284E3161510}"/>
          </ac:spMkLst>
        </pc:spChg>
        <pc:spChg chg="add del mod">
          <ac:chgData name="Lalwani, Saachi" userId="019095a5-4645-4945-9ec1-dd3c94477d57" providerId="ADAL" clId="{88ED4FFF-3E48-40D0-8250-23A35FDD9EA0}" dt="2022-02-25T19:16:02.228" v="221" actId="478"/>
          <ac:spMkLst>
            <pc:docMk/>
            <pc:sldMk cId="0" sldId="262"/>
            <ac:spMk id="5" creationId="{DAC8D087-8110-4F99-B009-FF6C0DBA54C0}"/>
          </ac:spMkLst>
        </pc:spChg>
        <pc:spChg chg="add del mod">
          <ac:chgData name="Lalwani, Saachi" userId="019095a5-4645-4945-9ec1-dd3c94477d57" providerId="ADAL" clId="{88ED4FFF-3E48-40D0-8250-23A35FDD9EA0}" dt="2022-02-25T19:16:04.334" v="222" actId="478"/>
          <ac:spMkLst>
            <pc:docMk/>
            <pc:sldMk cId="0" sldId="262"/>
            <ac:spMk id="7" creationId="{A923766D-4838-44DF-A691-4AE39FD8C066}"/>
          </ac:spMkLst>
        </pc:spChg>
        <pc:spChg chg="add del mod">
          <ac:chgData name="Lalwani, Saachi" userId="019095a5-4645-4945-9ec1-dd3c94477d57" providerId="ADAL" clId="{88ED4FFF-3E48-40D0-8250-23A35FDD9EA0}" dt="2022-02-25T19:16:04.334" v="222" actId="478"/>
          <ac:spMkLst>
            <pc:docMk/>
            <pc:sldMk cId="0" sldId="262"/>
            <ac:spMk id="9" creationId="{556A019C-2A6A-4E38-BEEF-D92C2815F71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17" creationId="{63B6BE8B-14DE-4506-B705-F65485EB94B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18" creationId="{BBEB9C5A-0564-49C8-A982-F435E74013B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19" creationId="{1B89BF72-32C7-4E0C-9CFB-3F440DE1161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20" creationId="{D04BBC7F-A55F-48DF-A8C1-D6636F2B483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21" creationId="{36CD3631-AC7D-47FC-810A-A2739DC1DB4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23" creationId="{30F6A5D1-06E7-43C3-934D-4755782E2A4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24" creationId="{3B958A75-0FAE-4928-9901-BF4AB14823E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25" creationId="{E8FA9A5E-E504-4517-BA99-F413E3637BD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26" creationId="{F52EBB73-F872-4AF3-B01B-FBCEB0A0245C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33" creationId="{5DD37A02-6234-4C70-BF3E-4813B455DABC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34" creationId="{4306DE26-840F-4813-938B-4D14F42FEFBD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36" creationId="{BC7560CA-31D1-4C42-803C-23D21C86F9ED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37" creationId="{DB7F327C-7B60-4F15-9D4B-8B4CDAF1C52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39" creationId="{7DD61953-F0DC-4BFF-9A89-DC90F774E42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40" creationId="{BC50DC9D-85D7-43EE-BD42-20ADCEA00BE2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42" creationId="{13E35752-B6EB-4BC4-8A8C-07AFC2544EB2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43" creationId="{0DB5F50C-285C-47A6-B030-3406411DF5CD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45" creationId="{AE6BB434-BE96-4A2C-BE15-AB2E5EE9B8F4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46" creationId="{D8D49569-B780-45E4-BC76-EEB6443BBF5A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48" creationId="{32B0965F-B99C-456F-AC10-2802BD98E37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49" creationId="{44BE8153-474F-4254-A7F0-487D708C44F3}"/>
          </ac:spMkLst>
        </pc:spChg>
        <pc:spChg chg="add del mod">
          <ac:chgData name="Lalwani, Saachi" userId="019095a5-4645-4945-9ec1-dd3c94477d57" providerId="ADAL" clId="{88ED4FFF-3E48-40D0-8250-23A35FDD9EA0}" dt="2022-02-25T19:16:13.577" v="228" actId="478"/>
          <ac:spMkLst>
            <pc:docMk/>
            <pc:sldMk cId="0" sldId="262"/>
            <ac:spMk id="50" creationId="{313D4927-1304-44A5-B653-DE337E73ED4F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52" creationId="{27BEF628-F49F-495C-B90C-9BE22F168F0C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53" creationId="{9A8EE51C-E079-4CE5-80F7-FA7C531ADFF5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54" creationId="{59F33AB1-F2BC-491C-881A-E96C845768FF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55" creationId="{E0BBBC18-F081-44FC-8E16-5A2CD59B8D6E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57" creationId="{52FD0D8E-C80A-4108-915B-97868B57A447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58" creationId="{4A5EF29D-53B1-4BAC-806F-7E5F2A2D6BBF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59" creationId="{1873BC15-25D3-485E-9548-DCA9FD2E1F31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60" creationId="{04380A6F-D3CC-4528-A450-851748F85496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61" creationId="{22875FFC-E41C-41A1-A0E6-01B4ABBAABA8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62" creationId="{6F9E0849-F482-456E-B6C6-F605F5BCFF2C}"/>
          </ac:spMkLst>
        </pc:spChg>
        <pc:spChg chg="mod">
          <ac:chgData name="Lalwani, Saachi" userId="019095a5-4645-4945-9ec1-dd3c94477d57" providerId="ADAL" clId="{88ED4FFF-3E48-40D0-8250-23A35FDD9EA0}" dt="2022-02-25T19:16:46.793" v="233" actId="207"/>
          <ac:spMkLst>
            <pc:docMk/>
            <pc:sldMk cId="0" sldId="262"/>
            <ac:spMk id="64" creationId="{CD193E74-CF13-4F94-A880-85D2CC7D3217}"/>
          </ac:spMkLst>
        </pc:spChg>
        <pc:spChg chg="mod">
          <ac:chgData name="Lalwani, Saachi" userId="019095a5-4645-4945-9ec1-dd3c94477d57" providerId="ADAL" clId="{88ED4FFF-3E48-40D0-8250-23A35FDD9EA0}" dt="2022-02-25T19:16:46.793" v="233" actId="207"/>
          <ac:spMkLst>
            <pc:docMk/>
            <pc:sldMk cId="0" sldId="262"/>
            <ac:spMk id="65" creationId="{5351BE0B-1033-4F32-9C8C-944E6A8C0643}"/>
          </ac:spMkLst>
        </pc:spChg>
        <pc:spChg chg="mod">
          <ac:chgData name="Lalwani, Saachi" userId="019095a5-4645-4945-9ec1-dd3c94477d57" providerId="ADAL" clId="{88ED4FFF-3E48-40D0-8250-23A35FDD9EA0}" dt="2022-02-25T19:16:46.793" v="233" actId="207"/>
          <ac:spMkLst>
            <pc:docMk/>
            <pc:sldMk cId="0" sldId="262"/>
            <ac:spMk id="66" creationId="{669FBA16-AA8F-436D-BE6E-77FF06A9D369}"/>
          </ac:spMkLst>
        </pc:spChg>
        <pc:spChg chg="mod">
          <ac:chgData name="Lalwani, Saachi" userId="019095a5-4645-4945-9ec1-dd3c94477d57" providerId="ADAL" clId="{88ED4FFF-3E48-40D0-8250-23A35FDD9EA0}" dt="2022-02-25T19:16:46.793" v="233" actId="207"/>
          <ac:spMkLst>
            <pc:docMk/>
            <pc:sldMk cId="0" sldId="262"/>
            <ac:spMk id="67" creationId="{AFF5565B-A28F-496C-9145-DE2773A77248}"/>
          </ac:spMkLst>
        </pc:spChg>
        <pc:spChg chg="mod">
          <ac:chgData name="Lalwani, Saachi" userId="019095a5-4645-4945-9ec1-dd3c94477d57" providerId="ADAL" clId="{88ED4FFF-3E48-40D0-8250-23A35FDD9EA0}" dt="2022-02-25T19:16:46.793" v="233" actId="207"/>
          <ac:spMkLst>
            <pc:docMk/>
            <pc:sldMk cId="0" sldId="262"/>
            <ac:spMk id="68" creationId="{705C82E1-3E8E-4300-BFF2-67F48A1B6EAF}"/>
          </ac:spMkLst>
        </pc:spChg>
        <pc:spChg chg="mod">
          <ac:chgData name="Lalwani, Saachi" userId="019095a5-4645-4945-9ec1-dd3c94477d57" providerId="ADAL" clId="{88ED4FFF-3E48-40D0-8250-23A35FDD9EA0}" dt="2022-02-25T19:16:46.793" v="233" actId="207"/>
          <ac:spMkLst>
            <pc:docMk/>
            <pc:sldMk cId="0" sldId="262"/>
            <ac:spMk id="69" creationId="{F0E33B3D-C780-42CA-910E-32BD02B6E5AF}"/>
          </ac:spMkLst>
        </pc:spChg>
        <pc:spChg chg="mod">
          <ac:chgData name="Lalwani, Saachi" userId="019095a5-4645-4945-9ec1-dd3c94477d57" providerId="ADAL" clId="{88ED4FFF-3E48-40D0-8250-23A35FDD9EA0}" dt="2022-02-25T19:16:46.793" v="233" actId="207"/>
          <ac:spMkLst>
            <pc:docMk/>
            <pc:sldMk cId="0" sldId="262"/>
            <ac:spMk id="70" creationId="{A11C292D-DE1B-4D9F-A8C9-4F6EB792929B}"/>
          </ac:spMkLst>
        </pc:spChg>
        <pc:spChg chg="mod">
          <ac:chgData name="Lalwani, Saachi" userId="019095a5-4645-4945-9ec1-dd3c94477d57" providerId="ADAL" clId="{88ED4FFF-3E48-40D0-8250-23A35FDD9EA0}" dt="2022-02-25T19:16:46.793" v="233" actId="207"/>
          <ac:spMkLst>
            <pc:docMk/>
            <pc:sldMk cId="0" sldId="262"/>
            <ac:spMk id="71" creationId="{E35B3A29-D594-4A44-87F8-A864A7B09BC4}"/>
          </ac:spMkLst>
        </pc:spChg>
        <pc:spChg chg="mod">
          <ac:chgData name="Lalwani, Saachi" userId="019095a5-4645-4945-9ec1-dd3c94477d57" providerId="ADAL" clId="{88ED4FFF-3E48-40D0-8250-23A35FDD9EA0}" dt="2022-02-25T19:16:51.448" v="236" actId="208"/>
          <ac:spMkLst>
            <pc:docMk/>
            <pc:sldMk cId="0" sldId="262"/>
            <ac:spMk id="73" creationId="{CE51502B-D302-4AE6-9456-C31775A3FF25}"/>
          </ac:spMkLst>
        </pc:spChg>
        <pc:spChg chg="mod">
          <ac:chgData name="Lalwani, Saachi" userId="019095a5-4645-4945-9ec1-dd3c94477d57" providerId="ADAL" clId="{88ED4FFF-3E48-40D0-8250-23A35FDD9EA0}" dt="2022-02-25T19:16:51.448" v="236" actId="208"/>
          <ac:spMkLst>
            <pc:docMk/>
            <pc:sldMk cId="0" sldId="262"/>
            <ac:spMk id="74" creationId="{2525E438-CCD8-4AF4-B52C-7543D653D061}"/>
          </ac:spMkLst>
        </pc:spChg>
        <pc:spChg chg="mod">
          <ac:chgData name="Lalwani, Saachi" userId="019095a5-4645-4945-9ec1-dd3c94477d57" providerId="ADAL" clId="{88ED4FFF-3E48-40D0-8250-23A35FDD9EA0}" dt="2022-02-25T19:16:51.448" v="236" actId="208"/>
          <ac:spMkLst>
            <pc:docMk/>
            <pc:sldMk cId="0" sldId="262"/>
            <ac:spMk id="75" creationId="{309F6519-F027-4C9B-AED8-06AD8139DCDA}"/>
          </ac:spMkLst>
        </pc:spChg>
        <pc:spChg chg="mod">
          <ac:chgData name="Lalwani, Saachi" userId="019095a5-4645-4945-9ec1-dd3c94477d57" providerId="ADAL" clId="{88ED4FFF-3E48-40D0-8250-23A35FDD9EA0}" dt="2022-02-25T19:16:51.448" v="236" actId="208"/>
          <ac:spMkLst>
            <pc:docMk/>
            <pc:sldMk cId="0" sldId="262"/>
            <ac:spMk id="76" creationId="{8C091677-968D-4EAA-906F-5B76D6D0FA85}"/>
          </ac:spMkLst>
        </pc:spChg>
        <pc:spChg chg="mod">
          <ac:chgData name="Lalwani, Saachi" userId="019095a5-4645-4945-9ec1-dd3c94477d57" providerId="ADAL" clId="{88ED4FFF-3E48-40D0-8250-23A35FDD9EA0}" dt="2022-02-25T19:16:51.448" v="236" actId="208"/>
          <ac:spMkLst>
            <pc:docMk/>
            <pc:sldMk cId="0" sldId="262"/>
            <ac:spMk id="77" creationId="{128E3652-ED59-4482-B1C3-87C0B5941699}"/>
          </ac:spMkLst>
        </pc:spChg>
        <pc:spChg chg="mod">
          <ac:chgData name="Lalwani, Saachi" userId="019095a5-4645-4945-9ec1-dd3c94477d57" providerId="ADAL" clId="{88ED4FFF-3E48-40D0-8250-23A35FDD9EA0}" dt="2022-02-25T19:16:51.448" v="236" actId="208"/>
          <ac:spMkLst>
            <pc:docMk/>
            <pc:sldMk cId="0" sldId="262"/>
            <ac:spMk id="78" creationId="{CB6CC6B3-B1A7-462D-9082-4B396F2D1EAF}"/>
          </ac:spMkLst>
        </pc:spChg>
        <pc:spChg chg="mod">
          <ac:chgData name="Lalwani, Saachi" userId="019095a5-4645-4945-9ec1-dd3c94477d57" providerId="ADAL" clId="{88ED4FFF-3E48-40D0-8250-23A35FDD9EA0}" dt="2022-02-25T19:16:51.448" v="236" actId="208"/>
          <ac:spMkLst>
            <pc:docMk/>
            <pc:sldMk cId="0" sldId="262"/>
            <ac:spMk id="79" creationId="{68F4DFA3-76E3-4AC8-902C-C2EE91C82754}"/>
          </ac:spMkLst>
        </pc:spChg>
        <pc:spChg chg="mod">
          <ac:chgData name="Lalwani, Saachi" userId="019095a5-4645-4945-9ec1-dd3c94477d57" providerId="ADAL" clId="{88ED4FFF-3E48-40D0-8250-23A35FDD9EA0}" dt="2022-02-25T19:17:18.076" v="244" actId="207"/>
          <ac:spMkLst>
            <pc:docMk/>
            <pc:sldMk cId="0" sldId="262"/>
            <ac:spMk id="81" creationId="{70B6D3DB-AC56-4C65-A8B2-4E6B6EA98FE6}"/>
          </ac:spMkLst>
        </pc:spChg>
        <pc:spChg chg="mod">
          <ac:chgData name="Lalwani, Saachi" userId="019095a5-4645-4945-9ec1-dd3c94477d57" providerId="ADAL" clId="{88ED4FFF-3E48-40D0-8250-23A35FDD9EA0}" dt="2022-02-25T19:17:18.076" v="244" actId="207"/>
          <ac:spMkLst>
            <pc:docMk/>
            <pc:sldMk cId="0" sldId="262"/>
            <ac:spMk id="82" creationId="{4EF8E4E9-AE99-457B-8DC2-E9D758451363}"/>
          </ac:spMkLst>
        </pc:spChg>
        <pc:spChg chg="mod">
          <ac:chgData name="Lalwani, Saachi" userId="019095a5-4645-4945-9ec1-dd3c94477d57" providerId="ADAL" clId="{88ED4FFF-3E48-40D0-8250-23A35FDD9EA0}" dt="2022-02-25T19:17:18.076" v="244" actId="207"/>
          <ac:spMkLst>
            <pc:docMk/>
            <pc:sldMk cId="0" sldId="262"/>
            <ac:spMk id="83" creationId="{C057AB93-86C5-4FCD-B4AB-688737283E84}"/>
          </ac:spMkLst>
        </pc:spChg>
        <pc:spChg chg="mod">
          <ac:chgData name="Lalwani, Saachi" userId="019095a5-4645-4945-9ec1-dd3c94477d57" providerId="ADAL" clId="{88ED4FFF-3E48-40D0-8250-23A35FDD9EA0}" dt="2022-02-25T19:17:18.076" v="244" actId="207"/>
          <ac:spMkLst>
            <pc:docMk/>
            <pc:sldMk cId="0" sldId="262"/>
            <ac:spMk id="84" creationId="{F7D2B799-CDF1-4E50-A62E-F17EA7C78E5B}"/>
          </ac:spMkLst>
        </pc:spChg>
        <pc:spChg chg="mod">
          <ac:chgData name="Lalwani, Saachi" userId="019095a5-4645-4945-9ec1-dd3c94477d57" providerId="ADAL" clId="{88ED4FFF-3E48-40D0-8250-23A35FDD9EA0}" dt="2022-02-25T19:17:18.076" v="244" actId="207"/>
          <ac:spMkLst>
            <pc:docMk/>
            <pc:sldMk cId="0" sldId="262"/>
            <ac:spMk id="85" creationId="{C7FB78C5-D06C-44AC-93AA-1B9CCE379C88}"/>
          </ac:spMkLst>
        </pc:spChg>
        <pc:spChg chg="mod">
          <ac:chgData name="Lalwani, Saachi" userId="019095a5-4645-4945-9ec1-dd3c94477d57" providerId="ADAL" clId="{88ED4FFF-3E48-40D0-8250-23A35FDD9EA0}" dt="2022-02-25T19:17:18.076" v="244" actId="207"/>
          <ac:spMkLst>
            <pc:docMk/>
            <pc:sldMk cId="0" sldId="262"/>
            <ac:spMk id="86" creationId="{CB823670-744B-4F3E-8C56-36F22C8CC734}"/>
          </ac:spMkLst>
        </pc:spChg>
        <pc:spChg chg="mod">
          <ac:chgData name="Lalwani, Saachi" userId="019095a5-4645-4945-9ec1-dd3c94477d57" providerId="ADAL" clId="{88ED4FFF-3E48-40D0-8250-23A35FDD9EA0}" dt="2022-02-25T19:17:18.076" v="244" actId="207"/>
          <ac:spMkLst>
            <pc:docMk/>
            <pc:sldMk cId="0" sldId="262"/>
            <ac:spMk id="87" creationId="{9AFDD0F1-2827-4378-942E-DC7171741217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89" creationId="{B272D988-AA32-4610-B4B7-04746BC148C7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90" creationId="{BBBAB5EE-5772-4AF6-87F4-47ADDE47E2DA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91" creationId="{E6D3DADC-80EC-4DC6-93C6-CF53B92A23B5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92" creationId="{BA8EFD0F-C051-46FF-885B-CFB729CCE313}"/>
          </ac:spMkLst>
        </pc:spChg>
        <pc:spChg chg="mod">
          <ac:chgData name="Lalwani, Saachi" userId="019095a5-4645-4945-9ec1-dd3c94477d57" providerId="ADAL" clId="{88ED4FFF-3E48-40D0-8250-23A35FDD9EA0}" dt="2022-02-25T19:16:04.780" v="223"/>
          <ac:spMkLst>
            <pc:docMk/>
            <pc:sldMk cId="0" sldId="262"/>
            <ac:spMk id="93" creationId="{50C962D9-1117-454F-BF35-9317563AAE5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103" creationId="{DDF708F7-27B6-493A-A8BE-E2ED2C87A6D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104" creationId="{792AAB85-5179-42C3-9225-CE779C3CDC5C}"/>
          </ac:spMkLst>
        </pc:spChg>
        <pc:spChg chg="add 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105" creationId="{AA120845-2D44-447E-9222-FBE75418E5B6}"/>
          </ac:spMkLst>
        </pc:spChg>
        <pc:spChg chg="add 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106" creationId="{D13A055C-A37D-4C51-942B-8545A97F871E}"/>
          </ac:spMkLst>
        </pc:spChg>
        <pc:spChg chg="add 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107" creationId="{3AA68DF6-88DB-4961-BD2E-C30B3EECDC2F}"/>
          </ac:spMkLst>
        </pc:spChg>
        <pc:spChg chg="del mod">
          <ac:chgData name="Lalwani, Saachi" userId="019095a5-4645-4945-9ec1-dd3c94477d57" providerId="ADAL" clId="{88ED4FFF-3E48-40D0-8250-23A35FDD9EA0}" dt="2022-02-25T19:15:59.807" v="220" actId="478"/>
          <ac:spMkLst>
            <pc:docMk/>
            <pc:sldMk cId="0" sldId="262"/>
            <ac:spMk id="278" creationId="{00000000-0000-0000-0000-000000000000}"/>
          </ac:spMkLst>
        </pc:spChg>
        <pc:spChg chg="del">
          <ac:chgData name="Lalwani, Saachi" userId="019095a5-4645-4945-9ec1-dd3c94477d57" providerId="ADAL" clId="{88ED4FFF-3E48-40D0-8250-23A35FDD9EA0}" dt="2022-02-25T19:15:59.807" v="220" actId="478"/>
          <ac:spMkLst>
            <pc:docMk/>
            <pc:sldMk cId="0" sldId="262"/>
            <ac:spMk id="279" creationId="{00000000-0000-0000-0000-000000000000}"/>
          </ac:spMkLst>
        </pc:spChg>
        <pc:spChg chg="del">
          <ac:chgData name="Lalwani, Saachi" userId="019095a5-4645-4945-9ec1-dd3c94477d57" providerId="ADAL" clId="{88ED4FFF-3E48-40D0-8250-23A35FDD9EA0}" dt="2022-02-25T19:16:02.228" v="221" actId="478"/>
          <ac:spMkLst>
            <pc:docMk/>
            <pc:sldMk cId="0" sldId="262"/>
            <ac:spMk id="280" creationId="{00000000-0000-0000-0000-000000000000}"/>
          </ac:spMkLst>
        </pc:spChg>
        <pc:spChg chg="del">
          <ac:chgData name="Lalwani, Saachi" userId="019095a5-4645-4945-9ec1-dd3c94477d57" providerId="ADAL" clId="{88ED4FFF-3E48-40D0-8250-23A35FDD9EA0}" dt="2022-02-25T19:16:02.228" v="221" actId="478"/>
          <ac:spMkLst>
            <pc:docMk/>
            <pc:sldMk cId="0" sldId="262"/>
            <ac:spMk id="281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2"/>
            <ac:spMk id="282" creationId="{00000000-0000-0000-0000-000000000000}"/>
          </ac:spMkLst>
        </pc:spChg>
        <pc:grpChg chg="add 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2"/>
            <ac:grpSpMk id="16" creationId="{858BD3C2-B77C-44E4-A55C-D682B5CDCF90}"/>
          </ac:grpSpMkLst>
        </pc:grpChg>
        <pc:grpChg chg="add del mod">
          <ac:chgData name="Lalwani, Saachi" userId="019095a5-4645-4945-9ec1-dd3c94477d57" providerId="ADAL" clId="{88ED4FFF-3E48-40D0-8250-23A35FDD9EA0}" dt="2022-02-25T19:21:06.988" v="360" actId="478"/>
          <ac:grpSpMkLst>
            <pc:docMk/>
            <pc:sldMk cId="0" sldId="262"/>
            <ac:grpSpMk id="32" creationId="{EA5AC659-8A88-4087-9F18-FFE7983639BC}"/>
          </ac:grpSpMkLst>
        </pc:grpChg>
        <pc:grpChg chg="add del mod">
          <ac:chgData name="Lalwani, Saachi" userId="019095a5-4645-4945-9ec1-dd3c94477d57" providerId="ADAL" clId="{88ED4FFF-3E48-40D0-8250-23A35FDD9EA0}" dt="2022-02-25T19:20:30.773" v="333" actId="478"/>
          <ac:grpSpMkLst>
            <pc:docMk/>
            <pc:sldMk cId="0" sldId="262"/>
            <ac:grpSpMk id="35" creationId="{A2D97847-C699-49EB-97AC-2231988BAEB7}"/>
          </ac:grpSpMkLst>
        </pc:grpChg>
        <pc:grpChg chg="add 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2"/>
            <ac:grpSpMk id="38" creationId="{803C4987-1FD1-424B-AA4C-6F006AF4B607}"/>
          </ac:grpSpMkLst>
        </pc:grpChg>
        <pc:grpChg chg="add del mod">
          <ac:chgData name="Lalwani, Saachi" userId="019095a5-4645-4945-9ec1-dd3c94477d57" providerId="ADAL" clId="{88ED4FFF-3E48-40D0-8250-23A35FDD9EA0}" dt="2022-02-25T19:20:48.534" v="337" actId="478"/>
          <ac:grpSpMkLst>
            <pc:docMk/>
            <pc:sldMk cId="0" sldId="262"/>
            <ac:grpSpMk id="41" creationId="{A15F825F-6BAF-46D7-8130-EA343253708A}"/>
          </ac:grpSpMkLst>
        </pc:grpChg>
        <pc:grpChg chg="add del mod">
          <ac:chgData name="Lalwani, Saachi" userId="019095a5-4645-4945-9ec1-dd3c94477d57" providerId="ADAL" clId="{88ED4FFF-3E48-40D0-8250-23A35FDD9EA0}" dt="2022-02-25T19:20:32.584" v="334" actId="478"/>
          <ac:grpSpMkLst>
            <pc:docMk/>
            <pc:sldMk cId="0" sldId="262"/>
            <ac:grpSpMk id="44" creationId="{5CD43EB1-28A0-4AC5-9231-C984D892A994}"/>
          </ac:grpSpMkLst>
        </pc:grpChg>
        <pc:grpChg chg="add 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2"/>
            <ac:grpSpMk id="47" creationId="{AD579D76-D4DD-4B30-BECD-C61413A6C701}"/>
          </ac:grpSpMkLst>
        </pc:grpChg>
        <pc:grpChg chg="add del mod">
          <ac:chgData name="Lalwani, Saachi" userId="019095a5-4645-4945-9ec1-dd3c94477d57" providerId="ADAL" clId="{88ED4FFF-3E48-40D0-8250-23A35FDD9EA0}" dt="2022-02-25T19:23:22.573" v="437" actId="478"/>
          <ac:grpSpMkLst>
            <pc:docMk/>
            <pc:sldMk cId="0" sldId="262"/>
            <ac:grpSpMk id="51" creationId="{2E1E1C4C-DE8F-4670-B199-EFAE85F6DD9B}"/>
          </ac:grpSpMkLst>
        </pc:grpChg>
        <pc:grpChg chg="add del mod">
          <ac:chgData name="Lalwani, Saachi" userId="019095a5-4645-4945-9ec1-dd3c94477d57" providerId="ADAL" clId="{88ED4FFF-3E48-40D0-8250-23A35FDD9EA0}" dt="2022-02-25T19:25:24.566" v="464" actId="478"/>
          <ac:grpSpMkLst>
            <pc:docMk/>
            <pc:sldMk cId="0" sldId="262"/>
            <ac:grpSpMk id="56" creationId="{D27D3AC6-4838-4760-B269-DEC46B91288B}"/>
          </ac:grpSpMkLst>
        </pc:grpChg>
        <pc:grpChg chg="add del mod">
          <ac:chgData name="Lalwani, Saachi" userId="019095a5-4645-4945-9ec1-dd3c94477d57" providerId="ADAL" clId="{88ED4FFF-3E48-40D0-8250-23A35FDD9EA0}" dt="2022-02-25T19:24:07.271" v="446" actId="478"/>
          <ac:grpSpMkLst>
            <pc:docMk/>
            <pc:sldMk cId="0" sldId="262"/>
            <ac:grpSpMk id="63" creationId="{5E453154-885F-4979-B84A-F435EEEB1FB8}"/>
          </ac:grpSpMkLst>
        </pc:grpChg>
        <pc:grpChg chg="add del mod">
          <ac:chgData name="Lalwani, Saachi" userId="019095a5-4645-4945-9ec1-dd3c94477d57" providerId="ADAL" clId="{88ED4FFF-3E48-40D0-8250-23A35FDD9EA0}" dt="2022-02-25T19:26:26.291" v="475" actId="478"/>
          <ac:grpSpMkLst>
            <pc:docMk/>
            <pc:sldMk cId="0" sldId="262"/>
            <ac:grpSpMk id="72" creationId="{F0CE80A6-9B64-4BAB-8CD0-32D8AFB7A583}"/>
          </ac:grpSpMkLst>
        </pc:grpChg>
        <pc:grpChg chg="add del mod">
          <ac:chgData name="Lalwani, Saachi" userId="019095a5-4645-4945-9ec1-dd3c94477d57" providerId="ADAL" clId="{88ED4FFF-3E48-40D0-8250-23A35FDD9EA0}" dt="2022-02-25T19:26:04.677" v="470" actId="478"/>
          <ac:grpSpMkLst>
            <pc:docMk/>
            <pc:sldMk cId="0" sldId="262"/>
            <ac:grpSpMk id="80" creationId="{DE9AB26C-69A2-4EEB-892D-2AF7FCFF87FA}"/>
          </ac:grpSpMkLst>
        </pc:grpChg>
        <pc:grpChg chg="add del mod">
          <ac:chgData name="Lalwani, Saachi" userId="019095a5-4645-4945-9ec1-dd3c94477d57" providerId="ADAL" clId="{88ED4FFF-3E48-40D0-8250-23A35FDD9EA0}" dt="2022-02-25T19:22:13.591" v="423" actId="478"/>
          <ac:grpSpMkLst>
            <pc:docMk/>
            <pc:sldMk cId="0" sldId="262"/>
            <ac:grpSpMk id="88" creationId="{FB8E62CC-88EE-44D1-B30A-9A3C47378010}"/>
          </ac:grpSpMkLst>
        </pc:grpChg>
        <pc:grpChg chg="add 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2"/>
            <ac:grpSpMk id="102" creationId="{7A5298D1-5EE3-48A9-8AB4-E30EE9AAC8FD}"/>
          </ac:grpSpMkLst>
        </pc:grpChg>
        <pc:picChg chg="add mod">
          <ac:chgData name="Lalwani, Saachi" userId="019095a5-4645-4945-9ec1-dd3c94477d57" providerId="ADAL" clId="{88ED4FFF-3E48-40D0-8250-23A35FDD9EA0}" dt="2022-02-25T19:34:31.541" v="484"/>
          <ac:picMkLst>
            <pc:docMk/>
            <pc:sldMk cId="0" sldId="262"/>
            <ac:picMk id="97" creationId="{51A3F1C1-FA64-47E2-A04C-E1FFA9F54345}"/>
          </ac:picMkLst>
        </pc:picChg>
        <pc:picChg chg="add mod">
          <ac:chgData name="Lalwani, Saachi" userId="019095a5-4645-4945-9ec1-dd3c94477d57" providerId="ADAL" clId="{88ED4FFF-3E48-40D0-8250-23A35FDD9EA0}" dt="2022-02-25T19:34:31.541" v="484"/>
          <ac:picMkLst>
            <pc:docMk/>
            <pc:sldMk cId="0" sldId="262"/>
            <ac:picMk id="99" creationId="{F9BE0E1B-807C-4565-AA89-FDB17B61957A}"/>
          </ac:picMkLst>
        </pc:picChg>
        <pc:picChg chg="add mod">
          <ac:chgData name="Lalwani, Saachi" userId="019095a5-4645-4945-9ec1-dd3c94477d57" providerId="ADAL" clId="{88ED4FFF-3E48-40D0-8250-23A35FDD9EA0}" dt="2022-02-25T19:34:31.541" v="484"/>
          <ac:picMkLst>
            <pc:docMk/>
            <pc:sldMk cId="0" sldId="262"/>
            <ac:picMk id="101" creationId="{A00F2BAB-7409-435E-9EFA-B2AE56601539}"/>
          </ac:picMkLst>
        </pc:picChg>
        <pc:picChg chg="add mod">
          <ac:chgData name="Lalwani, Saachi" userId="019095a5-4645-4945-9ec1-dd3c94477d57" providerId="ADAL" clId="{88ED4FFF-3E48-40D0-8250-23A35FDD9EA0}" dt="2022-02-25T19:34:31.541" v="484"/>
          <ac:picMkLst>
            <pc:docMk/>
            <pc:sldMk cId="0" sldId="262"/>
            <ac:picMk id="109" creationId="{8C8A6FBA-E60F-48D4-AB0F-BE96B8B80932}"/>
          </ac:picMkLst>
        </pc:picChg>
        <pc:picChg chg="add del mod">
          <ac:chgData name="Lalwani, Saachi" userId="019095a5-4645-4945-9ec1-dd3c94477d57" providerId="ADAL" clId="{88ED4FFF-3E48-40D0-8250-23A35FDD9EA0}" dt="2022-02-25T19:23:26.055" v="440" actId="478"/>
          <ac:picMkLst>
            <pc:docMk/>
            <pc:sldMk cId="0" sldId="262"/>
            <ac:picMk id="110" creationId="{F801DF06-E066-4580-910C-9411F48DED59}"/>
          </ac:picMkLst>
        </pc:picChg>
        <pc:picChg chg="add mod">
          <ac:chgData name="Lalwani, Saachi" userId="019095a5-4645-4945-9ec1-dd3c94477d57" providerId="ADAL" clId="{88ED4FFF-3E48-40D0-8250-23A35FDD9EA0}" dt="2022-02-25T19:34:31.541" v="484"/>
          <ac:picMkLst>
            <pc:docMk/>
            <pc:sldMk cId="0" sldId="262"/>
            <ac:picMk id="112" creationId="{5CB983CF-F533-4BA1-A171-BD6E91B11E60}"/>
          </ac:picMkLst>
        </pc:picChg>
        <pc:picChg chg="add mod">
          <ac:chgData name="Lalwani, Saachi" userId="019095a5-4645-4945-9ec1-dd3c94477d57" providerId="ADAL" clId="{88ED4FFF-3E48-40D0-8250-23A35FDD9EA0}" dt="2022-02-25T19:34:31.541" v="484"/>
          <ac:picMkLst>
            <pc:docMk/>
            <pc:sldMk cId="0" sldId="262"/>
            <ac:picMk id="114" creationId="{09E046BF-4EFE-4C17-B599-3C70C2B9B4C4}"/>
          </ac:picMkLst>
        </pc:picChg>
        <pc:cxnChg chg="add del mod">
          <ac:chgData name="Lalwani, Saachi" userId="019095a5-4645-4945-9ec1-dd3c94477d57" providerId="ADAL" clId="{88ED4FFF-3E48-40D0-8250-23A35FDD9EA0}" dt="2022-02-25T19:19:13.816" v="295" actId="478"/>
          <ac:cxnSpMkLst>
            <pc:docMk/>
            <pc:sldMk cId="0" sldId="262"/>
            <ac:cxnSpMk id="11" creationId="{A8964133-0805-4D62-B5CF-9BD9A6DF2002}"/>
          </ac:cxnSpMkLst>
        </pc:cxnChg>
        <pc:cxnChg chg="add del mod">
          <ac:chgData name="Lalwani, Saachi" userId="019095a5-4645-4945-9ec1-dd3c94477d57" providerId="ADAL" clId="{88ED4FFF-3E48-40D0-8250-23A35FDD9EA0}" dt="2022-02-25T19:19:46.435" v="302" actId="478"/>
          <ac:cxnSpMkLst>
            <pc:docMk/>
            <pc:sldMk cId="0" sldId="262"/>
            <ac:cxnSpMk id="14" creationId="{CD9D51EB-F71A-42A2-9423-FB348F405072}"/>
          </ac:cxnSpMkLst>
        </pc:cxnChg>
        <pc:cxnChg chg="del mod">
          <ac:chgData name="Lalwani, Saachi" userId="019095a5-4645-4945-9ec1-dd3c94477d57" providerId="ADAL" clId="{88ED4FFF-3E48-40D0-8250-23A35FDD9EA0}" dt="2022-02-25T19:18:39.840" v="288" actId="478"/>
          <ac:cxnSpMkLst>
            <pc:docMk/>
            <pc:sldMk cId="0" sldId="262"/>
            <ac:cxnSpMk id="22" creationId="{1C56DAB2-98AC-4814-A631-CE688B42CB92}"/>
          </ac:cxnSpMkLst>
        </pc:cxnChg>
        <pc:cxnChg chg="del mod">
          <ac:chgData name="Lalwani, Saachi" userId="019095a5-4645-4945-9ec1-dd3c94477d57" providerId="ADAL" clId="{88ED4FFF-3E48-40D0-8250-23A35FDD9EA0}" dt="2022-02-25T19:20:28.575" v="332" actId="478"/>
          <ac:cxnSpMkLst>
            <pc:docMk/>
            <pc:sldMk cId="0" sldId="262"/>
            <ac:cxnSpMk id="27" creationId="{CCFF4D99-E81B-4E1E-95BE-5847D78DEA09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2"/>
            <ac:cxnSpMk id="28" creationId="{5565216B-8A39-496D-AB79-0186629226E5}"/>
          </ac:cxnSpMkLst>
        </pc:cxnChg>
        <pc:cxnChg chg="del mod">
          <ac:chgData name="Lalwani, Saachi" userId="019095a5-4645-4945-9ec1-dd3c94477d57" providerId="ADAL" clId="{88ED4FFF-3E48-40D0-8250-23A35FDD9EA0}" dt="2022-02-25T19:20:20.869" v="330" actId="478"/>
          <ac:cxnSpMkLst>
            <pc:docMk/>
            <pc:sldMk cId="0" sldId="262"/>
            <ac:cxnSpMk id="29" creationId="{259DC55E-BFF2-4F91-8631-3E5C185D8DAA}"/>
          </ac:cxnSpMkLst>
        </pc:cxnChg>
        <pc:cxnChg chg="del mod">
          <ac:chgData name="Lalwani, Saachi" userId="019095a5-4645-4945-9ec1-dd3c94477d57" providerId="ADAL" clId="{88ED4FFF-3E48-40D0-8250-23A35FDD9EA0}" dt="2022-02-25T19:20:25.310" v="331" actId="478"/>
          <ac:cxnSpMkLst>
            <pc:docMk/>
            <pc:sldMk cId="0" sldId="262"/>
            <ac:cxnSpMk id="30" creationId="{D29349AE-1AA7-4027-9DB3-57AA57F929F1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2"/>
            <ac:cxnSpMk id="31" creationId="{D991717C-639D-43B4-831C-E9515DF0582C}"/>
          </ac:cxnSpMkLst>
        </pc:cxnChg>
        <pc:cxnChg chg="del">
          <ac:chgData name="Lalwani, Saachi" userId="019095a5-4645-4945-9ec1-dd3c94477d57" providerId="ADAL" clId="{88ED4FFF-3E48-40D0-8250-23A35FDD9EA0}" dt="2022-02-25T19:15:57.485" v="219" actId="478"/>
          <ac:cxnSpMkLst>
            <pc:docMk/>
            <pc:sldMk cId="0" sldId="262"/>
            <ac:cxnSpMk id="283" creationId="{00000000-0000-0000-0000-000000000000}"/>
          </ac:cxnSpMkLst>
        </pc:cxnChg>
      </pc:sldChg>
      <pc:sldChg chg="modSp mod">
        <pc:chgData name="Lalwani, Saachi" userId="019095a5-4645-4945-9ec1-dd3c94477d57" providerId="ADAL" clId="{88ED4FFF-3E48-40D0-8250-23A35FDD9EA0}" dt="2022-02-25T19:34:31.541" v="484"/>
        <pc:sldMkLst>
          <pc:docMk/>
          <pc:sldMk cId="0" sldId="263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58" creationId="{65513D9F-4AC5-4F64-8D1D-2B0C4DEB53F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59" creationId="{C50A8E5C-F4BC-4F19-A222-D2731AE90356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60" creationId="{4F60FFDF-5278-4A5D-99AA-8EC8CDC1B1A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64" creationId="{595D5D57-2AC2-4743-88AE-BAD1C05DF5A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84" creationId="{118CB9AA-7830-4C6C-9276-31E6AA3054D3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86" creationId="{A6DCBE6D-4F0E-405D-9F68-2BB906A85BC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88" creationId="{9F77C8F8-D15F-4AA3-A9D3-081585E2031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90" creationId="{4742B3E3-0079-4544-B220-57B722E796C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92" creationId="{00429328-E7BC-4A4D-8C70-D1FDC0CECDE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94" creationId="{55943B04-D300-4133-B086-B4E8514B3F4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96" creationId="{BB7945FC-7E9B-472C-967E-FB4A0C6823F7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99" creationId="{4CB6B2E0-CAFD-44FC-BDE3-A66DAAE1D5E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100" creationId="{4581A130-0F42-4296-A1D9-D955624CF3DB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101" creationId="{6BD9A8C6-370A-4D2C-BAEB-50257920650F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102" creationId="{F8CF3DF8-E25B-4D17-87C2-DF551FF934A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103" creationId="{9ED1B3B0-9199-412D-85F5-EE7376384A39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104" creationId="{030C5BBD-525B-43DE-8775-DBA51F6A53C4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105" creationId="{CFD8C6FF-F353-4973-A42B-F8B31D5271E5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106" creationId="{E7F1A25B-4F61-4AF2-BD3A-D86E24C80C3D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63"/>
            <ac:spMk id="288" creationId="{00000000-0000-0000-0000-000000000000}"/>
          </ac:spMkLst>
        </pc:s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3"/>
            <ac:grpSpMk id="57" creationId="{0B186462-1CC1-4925-993D-122D15C27967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3"/>
            <ac:grpSpMk id="85" creationId="{8A0F40D3-5289-457C-8954-432EEEE65EE1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3"/>
            <ac:grpSpMk id="89" creationId="{D2E8197D-0B40-481B-9EB3-FC3CF862D474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3"/>
            <ac:grpSpMk id="93" creationId="{14E7E795-A687-4C7F-B255-E68FA50C2EAD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63"/>
            <ac:grpSpMk id="98" creationId="{8C82A2A4-D010-47FD-9526-21CD12C934C5}"/>
          </ac:grpSpMkLst>
        </pc:grpChg>
        <pc:picChg chg="mod">
          <ac:chgData name="Lalwani, Saachi" userId="019095a5-4645-4945-9ec1-dd3c94477d57" providerId="ADAL" clId="{88ED4FFF-3E48-40D0-8250-23A35FDD9EA0}" dt="2022-02-25T19:34:31.541" v="484"/>
          <ac:picMkLst>
            <pc:docMk/>
            <pc:sldMk cId="0" sldId="263"/>
            <ac:picMk id="43" creationId="{3456F1CD-3D9E-4D74-9C5E-FDD0DF4AAFE5}"/>
          </ac:picMkLst>
        </pc:picChg>
        <pc:picChg chg="mod">
          <ac:chgData name="Lalwani, Saachi" userId="019095a5-4645-4945-9ec1-dd3c94477d57" providerId="ADAL" clId="{88ED4FFF-3E48-40D0-8250-23A35FDD9EA0}" dt="2022-02-25T19:34:31.541" v="484"/>
          <ac:picMkLst>
            <pc:docMk/>
            <pc:sldMk cId="0" sldId="263"/>
            <ac:picMk id="45" creationId="{971CC2AA-3B6A-4AC2-955C-2DA08665F69E}"/>
          </ac:picMkLst>
        </pc:picChg>
        <pc:picChg chg="mod">
          <ac:chgData name="Lalwani, Saachi" userId="019095a5-4645-4945-9ec1-dd3c94477d57" providerId="ADAL" clId="{88ED4FFF-3E48-40D0-8250-23A35FDD9EA0}" dt="2022-02-25T19:34:31.541" v="484"/>
          <ac:picMkLst>
            <pc:docMk/>
            <pc:sldMk cId="0" sldId="263"/>
            <ac:picMk id="50" creationId="{545AFF88-3F6F-46E3-BAE8-DBDF43421B14}"/>
          </ac:picMkLst>
        </pc:pic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3"/>
            <ac:cxnSpMk id="107" creationId="{2792E827-5E46-425C-AE3E-6813881D6B7A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3"/>
            <ac:cxnSpMk id="108" creationId="{41FBF3D9-0FC8-4EAD-AF88-F30A368C605A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3"/>
            <ac:cxnSpMk id="109" creationId="{90917ED9-02BE-46BD-B017-72B1FC252E38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63"/>
            <ac:cxnSpMk id="110" creationId="{4C457043-9672-44E4-821C-FBCEC96FAE9B}"/>
          </ac:cxnSpMkLst>
        </pc:cxnChg>
      </pc:sldChg>
      <pc:sldChg chg="del">
        <pc:chgData name="Lalwani, Saachi" userId="019095a5-4645-4945-9ec1-dd3c94477d57" providerId="ADAL" clId="{88ED4FFF-3E48-40D0-8250-23A35FDD9EA0}" dt="2022-02-25T15:32:50.259" v="25" actId="47"/>
        <pc:sldMkLst>
          <pc:docMk/>
          <pc:sldMk cId="0" sldId="264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65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66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68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69"/>
        </pc:sldMkLst>
      </pc:sldChg>
      <pc:sldChg chg="modSp add mod">
        <pc:chgData name="Lalwani, Saachi" userId="019095a5-4645-4945-9ec1-dd3c94477d57" providerId="ADAL" clId="{88ED4FFF-3E48-40D0-8250-23A35FDD9EA0}" dt="2022-02-25T19:35:08.480" v="490" actId="1076"/>
        <pc:sldMkLst>
          <pc:docMk/>
          <pc:sldMk cId="0" sldId="270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2" creationId="{E3275C44-5F9D-4DF2-BDCA-09CA815D235F}"/>
          </ac:spMkLst>
        </pc:spChg>
        <pc:spChg chg="mod">
          <ac:chgData name="Lalwani, Saachi" userId="019095a5-4645-4945-9ec1-dd3c94477d57" providerId="ADAL" clId="{88ED4FFF-3E48-40D0-8250-23A35FDD9EA0}" dt="2022-02-25T19:35:08.480" v="490" actId="1076"/>
          <ac:spMkLst>
            <pc:docMk/>
            <pc:sldMk cId="0" sldId="270"/>
            <ac:spMk id="18" creationId="{349B3518-317F-4714-A430-24A0EF2316D1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431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432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433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436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438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439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442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444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0"/>
            <ac:spMk id="445" creationId="{00000000-0000-0000-0000-000000000000}"/>
          </ac:spMkLst>
        </pc:spChg>
        <pc:grpChg chg="mod">
          <ac:chgData name="Lalwani, Saachi" userId="019095a5-4645-4945-9ec1-dd3c94477d57" providerId="ADAL" clId="{88ED4FFF-3E48-40D0-8250-23A35FDD9EA0}" dt="2022-02-25T19:35:03.873" v="489" actId="1076"/>
          <ac:grpSpMkLst>
            <pc:docMk/>
            <pc:sldMk cId="0" sldId="270"/>
            <ac:grpSpMk id="434" creationId="{00000000-0000-0000-0000-00000000000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70"/>
            <ac:grpSpMk id="437" creationId="{00000000-0000-0000-0000-00000000000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70"/>
            <ac:grpSpMk id="440" creationId="{00000000-0000-0000-0000-00000000000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70"/>
            <ac:grpSpMk id="443" creationId="{00000000-0000-0000-0000-000000000000}"/>
          </ac:grpSpMkLst>
        </pc:grp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70"/>
            <ac:cxnSpMk id="435" creationId="{00000000-0000-0000-0000-000000000000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70"/>
            <ac:cxnSpMk id="441" creationId="{00000000-0000-0000-0000-000000000000}"/>
          </ac:cxnSpMkLst>
        </pc:cxnChg>
      </pc:sldChg>
      <pc:sldChg chg="modSp add mod">
        <pc:chgData name="Lalwani, Saachi" userId="019095a5-4645-4945-9ec1-dd3c94477d57" providerId="ADAL" clId="{88ED4FFF-3E48-40D0-8250-23A35FDD9EA0}" dt="2022-02-25T20:18:38.220" v="587" actId="1076"/>
        <pc:sldMkLst>
          <pc:docMk/>
          <pc:sldMk cId="0" sldId="271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2" creationId="{7D7D3A7D-0556-4925-9B61-B4BA81AA5B40}"/>
          </ac:spMkLst>
        </pc:spChg>
        <pc:spChg chg="mod">
          <ac:chgData name="Lalwani, Saachi" userId="019095a5-4645-4945-9ec1-dd3c94477d57" providerId="ADAL" clId="{88ED4FFF-3E48-40D0-8250-23A35FDD9EA0}" dt="2022-02-25T20:18:38.220" v="587" actId="1076"/>
          <ac:spMkLst>
            <pc:docMk/>
            <pc:sldMk cId="0" sldId="271"/>
            <ac:spMk id="18" creationId="{8A38687E-4531-4612-BE9E-83C61133493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451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452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453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457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458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459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462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464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271"/>
            <ac:spMk id="465" creationId="{00000000-0000-0000-0000-000000000000}"/>
          </ac:spMkLst>
        </pc:s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71"/>
            <ac:grpSpMk id="454" creationId="{00000000-0000-0000-0000-00000000000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71"/>
            <ac:grpSpMk id="456" creationId="{00000000-0000-0000-0000-00000000000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71"/>
            <ac:grpSpMk id="460" creationId="{00000000-0000-0000-0000-00000000000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0" sldId="271"/>
            <ac:grpSpMk id="463" creationId="{00000000-0000-0000-0000-000000000000}"/>
          </ac:grpSpMkLst>
        </pc:grp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71"/>
            <ac:cxnSpMk id="455" creationId="{00000000-0000-0000-0000-000000000000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0" sldId="271"/>
            <ac:cxnSpMk id="461" creationId="{00000000-0000-0000-0000-000000000000}"/>
          </ac:cxnSpMkLst>
        </pc:cxnChg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72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73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74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75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76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77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79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258820995" sldId="281"/>
        </pc:sldMkLst>
        <pc:spChg chg="mod">
          <ac:chgData name="Lalwani, Saachi" userId="019095a5-4645-4945-9ec1-dd3c94477d57" providerId="ADAL" clId="{88ED4FFF-3E48-40D0-8250-23A35FDD9EA0}" dt="2022-02-25T19:39:30.791" v="576" actId="1076"/>
          <ac:spMkLst>
            <pc:docMk/>
            <pc:sldMk cId="258820995" sldId="281"/>
            <ac:spMk id="2" creationId="{73E2283A-2711-4FE2-86A1-271311FF6182}"/>
          </ac:spMkLst>
        </pc:spChg>
        <pc:spChg chg="del">
          <ac:chgData name="Lalwani, Saachi" userId="019095a5-4645-4945-9ec1-dd3c94477d57" providerId="ADAL" clId="{88ED4FFF-3E48-40D0-8250-23A35FDD9EA0}" dt="2022-02-25T19:37:22.564" v="530" actId="478"/>
          <ac:spMkLst>
            <pc:docMk/>
            <pc:sldMk cId="258820995" sldId="281"/>
            <ac:spMk id="5" creationId="{6EAB75B6-5F7B-4BB3-9A61-51E78B461104}"/>
          </ac:spMkLst>
        </pc:spChg>
        <pc:spChg chg="del">
          <ac:chgData name="Lalwani, Saachi" userId="019095a5-4645-4945-9ec1-dd3c94477d57" providerId="ADAL" clId="{88ED4FFF-3E48-40D0-8250-23A35FDD9EA0}" dt="2022-02-25T19:37:22.564" v="530" actId="478"/>
          <ac:spMkLst>
            <pc:docMk/>
            <pc:sldMk cId="258820995" sldId="281"/>
            <ac:spMk id="6" creationId="{47DB89F6-1AAA-464D-8B63-0D2C974632AB}"/>
          </ac:spMkLst>
        </pc:spChg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82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1543273553" sldId="283"/>
        </pc:sldMkLst>
        <pc:spChg chg="mod">
          <ac:chgData name="Lalwani, Saachi" userId="019095a5-4645-4945-9ec1-dd3c94477d57" providerId="ADAL" clId="{88ED4FFF-3E48-40D0-8250-23A35FDD9EA0}" dt="2022-02-25T19:39:50.970" v="582" actId="113"/>
          <ac:spMkLst>
            <pc:docMk/>
            <pc:sldMk cId="1543273553" sldId="283"/>
            <ac:spMk id="2" creationId="{73E2283A-2711-4FE2-86A1-271311FF6182}"/>
          </ac:spMkLst>
        </pc:spChg>
        <pc:spChg chg="del">
          <ac:chgData name="Lalwani, Saachi" userId="019095a5-4645-4945-9ec1-dd3c94477d57" providerId="ADAL" clId="{88ED4FFF-3E48-40D0-8250-23A35FDD9EA0}" dt="2022-02-25T19:37:44.234" v="533" actId="478"/>
          <ac:spMkLst>
            <pc:docMk/>
            <pc:sldMk cId="1543273553" sldId="283"/>
            <ac:spMk id="5" creationId="{6EAB75B6-5F7B-4BB3-9A61-51E78B461104}"/>
          </ac:spMkLst>
        </pc:spChg>
        <pc:spChg chg="del">
          <ac:chgData name="Lalwani, Saachi" userId="019095a5-4645-4945-9ec1-dd3c94477d57" providerId="ADAL" clId="{88ED4FFF-3E48-40D0-8250-23A35FDD9EA0}" dt="2022-02-25T19:37:44.234" v="533" actId="478"/>
          <ac:spMkLst>
            <pc:docMk/>
            <pc:sldMk cId="1543273553" sldId="283"/>
            <ac:spMk id="6" creationId="{47DB89F6-1AAA-464D-8B63-0D2C974632AB}"/>
          </ac:spMkLst>
        </pc:spChg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84"/>
        </pc:sldMkLst>
      </pc:sldChg>
      <pc:sldChg chg="del">
        <pc:chgData name="Lalwani, Saachi" userId="019095a5-4645-4945-9ec1-dd3c94477d57" providerId="ADAL" clId="{88ED4FFF-3E48-40D0-8250-23A35FDD9EA0}" dt="2022-02-25T15:33:13.177" v="29" actId="47"/>
        <pc:sldMkLst>
          <pc:docMk/>
          <pc:sldMk cId="0" sldId="285"/>
        </pc:sldMkLst>
      </pc:sldChg>
      <pc:sldChg chg="delSp modSp add mod">
        <pc:chgData name="Lalwani, Saachi" userId="019095a5-4645-4945-9ec1-dd3c94477d57" providerId="ADAL" clId="{88ED4FFF-3E48-40D0-8250-23A35FDD9EA0}" dt="2022-02-25T19:40:01.586" v="585" actId="114"/>
        <pc:sldMkLst>
          <pc:docMk/>
          <pc:sldMk cId="503073591" sldId="286"/>
        </pc:sldMkLst>
        <pc:spChg chg="mod">
          <ac:chgData name="Lalwani, Saachi" userId="019095a5-4645-4945-9ec1-dd3c94477d57" providerId="ADAL" clId="{88ED4FFF-3E48-40D0-8250-23A35FDD9EA0}" dt="2022-02-25T19:40:01.586" v="585" actId="114"/>
          <ac:spMkLst>
            <pc:docMk/>
            <pc:sldMk cId="503073591" sldId="286"/>
            <ac:spMk id="2" creationId="{73E2283A-2711-4FE2-86A1-271311FF6182}"/>
          </ac:spMkLst>
        </pc:spChg>
        <pc:spChg chg="del">
          <ac:chgData name="Lalwani, Saachi" userId="019095a5-4645-4945-9ec1-dd3c94477d57" providerId="ADAL" clId="{88ED4FFF-3E48-40D0-8250-23A35FDD9EA0}" dt="2022-02-25T19:37:55.434" v="536" actId="478"/>
          <ac:spMkLst>
            <pc:docMk/>
            <pc:sldMk cId="503073591" sldId="286"/>
            <ac:spMk id="5" creationId="{6EAB75B6-5F7B-4BB3-9A61-51E78B461104}"/>
          </ac:spMkLst>
        </pc:spChg>
        <pc:spChg chg="del">
          <ac:chgData name="Lalwani, Saachi" userId="019095a5-4645-4945-9ec1-dd3c94477d57" providerId="ADAL" clId="{88ED4FFF-3E48-40D0-8250-23A35FDD9EA0}" dt="2022-02-25T19:37:55.434" v="536" actId="478"/>
          <ac:spMkLst>
            <pc:docMk/>
            <pc:sldMk cId="503073591" sldId="286"/>
            <ac:spMk id="6" creationId="{47DB89F6-1AAA-464D-8B63-0D2C974632AB}"/>
          </ac:spMkLst>
        </pc:spChg>
      </pc:sldChg>
      <pc:sldChg chg="modSp add">
        <pc:chgData name="Lalwani, Saachi" userId="019095a5-4645-4945-9ec1-dd3c94477d57" providerId="ADAL" clId="{88ED4FFF-3E48-40D0-8250-23A35FDD9EA0}" dt="2022-02-25T19:34:31.541" v="484"/>
        <pc:sldMkLst>
          <pc:docMk/>
          <pc:sldMk cId="4161157587" sldId="287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4161157587" sldId="287"/>
            <ac:spMk id="3" creationId="{97B90B55-EEC1-42FA-A5A6-7DB43F675F68}"/>
          </ac:spMkLst>
        </pc:spChg>
      </pc:sldChg>
      <pc:sldChg chg="del ord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293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294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295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296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297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298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299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300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301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302"/>
        </pc:sldMkLst>
      </pc:sldChg>
      <pc:sldChg chg="del">
        <pc:chgData name="Lalwani, Saachi" userId="019095a5-4645-4945-9ec1-dd3c94477d57" providerId="ADAL" clId="{88ED4FFF-3E48-40D0-8250-23A35FDD9EA0}" dt="2022-02-25T15:25:19.011" v="2" actId="47"/>
        <pc:sldMkLst>
          <pc:docMk/>
          <pc:sldMk cId="0" sldId="303"/>
        </pc:sldMkLst>
      </pc:sldChg>
      <pc:sldChg chg="addSp delSp modSp mod">
        <pc:chgData name="Lalwani, Saachi" userId="019095a5-4645-4945-9ec1-dd3c94477d57" providerId="ADAL" clId="{88ED4FFF-3E48-40D0-8250-23A35FDD9EA0}" dt="2022-02-25T19:34:31.541" v="484"/>
        <pc:sldMkLst>
          <pc:docMk/>
          <pc:sldMk cId="1665707192" sldId="305"/>
        </pc:sldMkLst>
        <pc:spChg chg="add del mod">
          <ac:chgData name="Lalwani, Saachi" userId="019095a5-4645-4945-9ec1-dd3c94477d57" providerId="ADAL" clId="{88ED4FFF-3E48-40D0-8250-23A35FDD9EA0}" dt="2022-02-25T15:32:35.065" v="21" actId="478"/>
          <ac:spMkLst>
            <pc:docMk/>
            <pc:sldMk cId="1665707192" sldId="305"/>
            <ac:spMk id="3" creationId="{FE2DE341-4D5E-494E-BC6F-186EE1E2F97C}"/>
          </ac:spMkLst>
        </pc:spChg>
        <pc:spChg chg="add mod">
          <ac:chgData name="Lalwani, Saachi" userId="019095a5-4645-4945-9ec1-dd3c94477d57" providerId="ADAL" clId="{88ED4FFF-3E48-40D0-8250-23A35FDD9EA0}" dt="2022-02-25T19:34:31.541" v="484"/>
          <ac:spMkLst>
            <pc:docMk/>
            <pc:sldMk cId="1665707192" sldId="305"/>
            <ac:spMk id="5" creationId="{9FB96195-6D88-43C2-AE21-FD96A1DE2B4C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1665707192" sldId="305"/>
            <ac:spMk id="272" creationId="{00000000-0000-0000-0000-000000000000}"/>
          </ac:spMkLst>
        </pc:spChg>
        <pc:spChg chg="del">
          <ac:chgData name="Lalwani, Saachi" userId="019095a5-4645-4945-9ec1-dd3c94477d57" providerId="ADAL" clId="{88ED4FFF-3E48-40D0-8250-23A35FDD9EA0}" dt="2022-02-25T15:31:37.758" v="7" actId="478"/>
          <ac:spMkLst>
            <pc:docMk/>
            <pc:sldMk cId="1665707192" sldId="305"/>
            <ac:spMk id="273" creationId="{00000000-0000-0000-0000-000000000000}"/>
          </ac:spMkLst>
        </pc:spChg>
        <pc:picChg chg="mod">
          <ac:chgData name="Lalwani, Saachi" userId="019095a5-4645-4945-9ec1-dd3c94477d57" providerId="ADAL" clId="{88ED4FFF-3E48-40D0-8250-23A35FDD9EA0}" dt="2022-02-25T19:34:31.541" v="484"/>
          <ac:picMkLst>
            <pc:docMk/>
            <pc:sldMk cId="1665707192" sldId="305"/>
            <ac:picMk id="87" creationId="{BEB1FF94-FF54-4988-B5EA-4DF803F60474}"/>
          </ac:picMkLst>
        </pc:picChg>
      </pc:sldChg>
      <pc:sldChg chg="addSp delSp modSp add del">
        <pc:chgData name="Lalwani, Saachi" userId="019095a5-4645-4945-9ec1-dd3c94477d57" providerId="ADAL" clId="{88ED4FFF-3E48-40D0-8250-23A35FDD9EA0}" dt="2022-02-25T15:32:27.131" v="18" actId="47"/>
        <pc:sldMkLst>
          <pc:docMk/>
          <pc:sldMk cId="204033080" sldId="307"/>
        </pc:sldMkLst>
        <pc:spChg chg="add del mod">
          <ac:chgData name="Lalwani, Saachi" userId="019095a5-4645-4945-9ec1-dd3c94477d57" providerId="ADAL" clId="{88ED4FFF-3E48-40D0-8250-23A35FDD9EA0}" dt="2022-02-25T15:32:24.667" v="17"/>
          <ac:spMkLst>
            <pc:docMk/>
            <pc:sldMk cId="204033080" sldId="307"/>
            <ac:spMk id="4" creationId="{966CE357-8E71-4FE5-B342-1814868F8B5B}"/>
          </ac:spMkLst>
        </pc:spChg>
      </pc:sldChg>
      <pc:sldChg chg="modSp add del">
        <pc:chgData name="Lalwani, Saachi" userId="019095a5-4645-4945-9ec1-dd3c94477d57" providerId="ADAL" clId="{88ED4FFF-3E48-40D0-8250-23A35FDD9EA0}" dt="2022-02-25T19:34:31.541" v="484"/>
        <pc:sldMkLst>
          <pc:docMk/>
          <pc:sldMk cId="1085927007" sldId="307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1085927007" sldId="307"/>
            <ac:spMk id="323" creationId="{00000000-0000-0000-0000-000000000000}"/>
          </ac:spMkLst>
        </pc:spChg>
        <pc:picChg chg="mod">
          <ac:chgData name="Lalwani, Saachi" userId="019095a5-4645-4945-9ec1-dd3c94477d57" providerId="ADAL" clId="{88ED4FFF-3E48-40D0-8250-23A35FDD9EA0}" dt="2022-02-25T19:34:31.541" v="484"/>
          <ac:picMkLst>
            <pc:docMk/>
            <pc:sldMk cId="1085927007" sldId="307"/>
            <ac:picMk id="9" creationId="{B69B2DA4-69D8-49B7-8388-48196025741D}"/>
          </ac:picMkLst>
        </pc:picChg>
      </pc:sldChg>
      <pc:sldChg chg="modSp add ord">
        <pc:chgData name="Lalwani, Saachi" userId="019095a5-4645-4945-9ec1-dd3c94477d57" providerId="ADAL" clId="{88ED4FFF-3E48-40D0-8250-23A35FDD9EA0}" dt="2022-02-25T19:34:31.541" v="484"/>
        <pc:sldMkLst>
          <pc:docMk/>
          <pc:sldMk cId="204033080" sldId="308"/>
        </pc:sldMkLst>
        <pc:picChg chg="mod">
          <ac:chgData name="Lalwani, Saachi" userId="019095a5-4645-4945-9ec1-dd3c94477d57" providerId="ADAL" clId="{88ED4FFF-3E48-40D0-8250-23A35FDD9EA0}" dt="2022-02-25T19:34:31.541" v="484"/>
          <ac:picMkLst>
            <pc:docMk/>
            <pc:sldMk cId="204033080" sldId="308"/>
            <ac:picMk id="5" creationId="{E43E7FB6-53AD-4A77-A72E-F7F9549CD272}"/>
          </ac:picMkLst>
        </pc:picChg>
      </pc:sldChg>
      <pc:sldChg chg="modSp add">
        <pc:chgData name="Lalwani, Saachi" userId="019095a5-4645-4945-9ec1-dd3c94477d57" providerId="ADAL" clId="{88ED4FFF-3E48-40D0-8250-23A35FDD9EA0}" dt="2022-02-25T19:34:31.541" v="484"/>
        <pc:sldMkLst>
          <pc:docMk/>
          <pc:sldMk cId="0" sldId="309"/>
        </pc:sld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309"/>
            <ac:spMk id="21" creationId="{8F85CE6B-3C1E-400C-AEBB-F3FB5D41AFC8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309"/>
            <ac:spMk id="389" creationId="{00000000-0000-0000-0000-000000000000}"/>
          </ac:spMkLst>
        </pc:spChg>
      </pc:sldChg>
      <pc:sldChg chg="addSp delSp modSp add mod">
        <pc:chgData name="Lalwani, Saachi" userId="019095a5-4645-4945-9ec1-dd3c94477d57" providerId="ADAL" clId="{88ED4FFF-3E48-40D0-8250-23A35FDD9EA0}" dt="2022-02-25T19:34:55.354" v="488" actId="1076"/>
        <pc:sldMkLst>
          <pc:docMk/>
          <pc:sldMk cId="0" sldId="310"/>
        </pc:sldMkLst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3" creationId="{0699F4CB-5257-4376-8296-D46FAF0EF4B9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4" creationId="{239D3119-6D10-4910-9F85-3CF85DE0449A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5" creationId="{4D5F5A21-0A77-4B65-A417-9B1337AEECFD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6" creationId="{A744708D-E86F-4467-A577-441583406615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7" creationId="{5FB55DA8-9A03-4912-A9A5-9BFB762ED2D5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8" creationId="{3CCA6ACE-BF95-4220-AB65-D6886118362D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9" creationId="{88771046-6E9D-4EB5-9494-3EAFD73B4841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10" creationId="{E0506BBB-B370-4E07-96D8-A9C2EE1B858C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11" creationId="{8B5013EB-2784-4BA3-9199-94A69208984D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12" creationId="{DC289C9E-20C1-418F-80A6-E1C29C62B4F2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17" creationId="{9D0856FD-0CDE-43E9-89D1-2E1B2CBD5D7F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18" creationId="{5F70E68E-3A1B-4459-A39A-9B0B57106E4C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19" creationId="{46FA94AB-6077-4D7C-A284-23783F34925F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20" creationId="{1F4605CA-186D-4739-9083-06D721AD93FE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21" creationId="{7C366412-6A02-49BB-BA16-798D439A3EB4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22" creationId="{EAA29010-19DB-47DE-8D26-60B25EA12590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23" creationId="{03C9F6D6-AA8F-4B9B-AB25-D57519D36353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24" creationId="{549A07D5-C7DE-4270-B81A-99B7D934E0B4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25" creationId="{A6905934-E1A4-4671-A617-E615CF5C782A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30" creationId="{94306576-D156-468E-91E0-298A88FDFE63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35" creationId="{E76C30F9-F847-489E-8608-3207E82B1301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36" creationId="{0B20AF51-9E64-41F5-9B2C-66A6CFF6BE92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37" creationId="{87B0D70A-7633-47C1-BDCA-4E9A6459975E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40" creationId="{DFF1E0FA-63BE-4A33-9BFA-2895262A2098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41" creationId="{8D300360-7322-4798-897A-7EB79607484F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46" creationId="{4E706064-F6EC-4A63-A0CF-94ABC8D219EE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47" creationId="{31A25BDA-E2E6-400D-B408-9D3F350297FE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48" creationId="{88DCB16F-9983-44BF-8E1D-027AB12627BD}"/>
          </ac:spMkLst>
        </pc:spChg>
        <pc:spChg chg="add del mod">
          <ac:chgData name="Lalwani, Saachi" userId="019095a5-4645-4945-9ec1-dd3c94477d57" providerId="ADAL" clId="{88ED4FFF-3E48-40D0-8250-23A35FDD9EA0}" dt="2022-02-25T19:34:34.014" v="485"/>
          <ac:spMkLst>
            <pc:docMk/>
            <pc:sldMk cId="0" sldId="310"/>
            <ac:spMk id="49" creationId="{71006B9B-23BC-403B-B0A4-7CE76CAD26B2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310"/>
            <ac:spMk id="407" creationId="{00000000-0000-0000-0000-000000000000}"/>
          </ac:spMkLst>
        </pc:spChg>
        <pc:picChg chg="del mod">
          <ac:chgData name="Lalwani, Saachi" userId="019095a5-4645-4945-9ec1-dd3c94477d57" providerId="ADAL" clId="{88ED4FFF-3E48-40D0-8250-23A35FDD9EA0}" dt="2022-02-25T17:15:09.105" v="33" actId="21"/>
          <ac:picMkLst>
            <pc:docMk/>
            <pc:sldMk cId="0" sldId="310"/>
            <ac:picMk id="20" creationId="{D45D6316-4869-454E-9182-7C1F2619DEA8}"/>
          </ac:picMkLst>
        </pc:picChg>
        <pc:picChg chg="add del mod">
          <ac:chgData name="Lalwani, Saachi" userId="019095a5-4645-4945-9ec1-dd3c94477d57" providerId="ADAL" clId="{88ED4FFF-3E48-40D0-8250-23A35FDD9EA0}" dt="2022-02-25T19:34:34.014" v="485"/>
          <ac:picMkLst>
            <pc:docMk/>
            <pc:sldMk cId="0" sldId="310"/>
            <ac:picMk id="26" creationId="{EC09B3BF-E705-498C-9876-0163E45A1969}"/>
          </ac:picMkLst>
        </pc:picChg>
        <pc:picChg chg="add del mod">
          <ac:chgData name="Lalwani, Saachi" userId="019095a5-4645-4945-9ec1-dd3c94477d57" providerId="ADAL" clId="{88ED4FFF-3E48-40D0-8250-23A35FDD9EA0}" dt="2022-02-25T19:34:34.014" v="485"/>
          <ac:picMkLst>
            <pc:docMk/>
            <pc:sldMk cId="0" sldId="310"/>
            <ac:picMk id="31" creationId="{7F3A267C-F36A-4EA2-961C-E4CB3A922788}"/>
          </ac:picMkLst>
        </pc:picChg>
        <pc:picChg chg="add del mod">
          <ac:chgData name="Lalwani, Saachi" userId="019095a5-4645-4945-9ec1-dd3c94477d57" providerId="ADAL" clId="{88ED4FFF-3E48-40D0-8250-23A35FDD9EA0}" dt="2022-02-25T19:34:34.014" v="485"/>
          <ac:picMkLst>
            <pc:docMk/>
            <pc:sldMk cId="0" sldId="310"/>
            <ac:picMk id="32" creationId="{0C339C4B-FEF2-46EA-90F4-11CCA32012A6}"/>
          </ac:picMkLst>
        </pc:picChg>
        <pc:picChg chg="add del mod">
          <ac:chgData name="Lalwani, Saachi" userId="019095a5-4645-4945-9ec1-dd3c94477d57" providerId="ADAL" clId="{88ED4FFF-3E48-40D0-8250-23A35FDD9EA0}" dt="2022-02-25T19:34:34.014" v="485"/>
          <ac:picMkLst>
            <pc:docMk/>
            <pc:sldMk cId="0" sldId="310"/>
            <ac:picMk id="34" creationId="{227217B4-9720-42BE-B577-2525E7A70BE6}"/>
          </ac:picMkLst>
        </pc:picChg>
        <pc:picChg chg="add del mod">
          <ac:chgData name="Lalwani, Saachi" userId="019095a5-4645-4945-9ec1-dd3c94477d57" providerId="ADAL" clId="{88ED4FFF-3E48-40D0-8250-23A35FDD9EA0}" dt="2022-02-25T19:34:34.014" v="485"/>
          <ac:picMkLst>
            <pc:docMk/>
            <pc:sldMk cId="0" sldId="310"/>
            <ac:picMk id="42" creationId="{3EE08A09-91C2-4330-A9A6-C9AEDF76CF36}"/>
          </ac:picMkLst>
        </pc:picChg>
        <pc:picChg chg="add del mod">
          <ac:chgData name="Lalwani, Saachi" userId="019095a5-4645-4945-9ec1-dd3c94477d57" providerId="ADAL" clId="{88ED4FFF-3E48-40D0-8250-23A35FDD9EA0}" dt="2022-02-25T19:34:34.014" v="485"/>
          <ac:picMkLst>
            <pc:docMk/>
            <pc:sldMk cId="0" sldId="310"/>
            <ac:picMk id="44" creationId="{A6951535-5E4B-4703-A818-3F43FB34E6AE}"/>
          </ac:picMkLst>
        </pc:picChg>
        <pc:picChg chg="add del mod">
          <ac:chgData name="Lalwani, Saachi" userId="019095a5-4645-4945-9ec1-dd3c94477d57" providerId="ADAL" clId="{88ED4FFF-3E48-40D0-8250-23A35FDD9EA0}" dt="2022-02-25T19:34:34.014" v="485"/>
          <ac:picMkLst>
            <pc:docMk/>
            <pc:sldMk cId="0" sldId="310"/>
            <ac:picMk id="45" creationId="{35EA7C22-7A77-4D2A-A28F-B57DA6F93B87}"/>
          </ac:picMkLst>
        </pc:picChg>
        <pc:picChg chg="add mod">
          <ac:chgData name="Lalwani, Saachi" userId="019095a5-4645-4945-9ec1-dd3c94477d57" providerId="ADAL" clId="{88ED4FFF-3E48-40D0-8250-23A35FDD9EA0}" dt="2022-02-25T19:34:55.354" v="488" actId="1076"/>
          <ac:picMkLst>
            <pc:docMk/>
            <pc:sldMk cId="0" sldId="310"/>
            <ac:picMk id="50" creationId="{C547D384-D461-48B6-989A-9D50E0C1C604}"/>
          </ac:picMkLst>
        </pc:pic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13" creationId="{03DE4D21-AF6B-4F0B-B24B-43EE5D81725B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14" creationId="{EDB447C4-7362-44AC-8755-7869ABDC2B0A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15" creationId="{56A77697-633B-4120-8EC4-59286B919D85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16" creationId="{7D649E56-300D-4C69-88B7-9FE9B18AC431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27" creationId="{BA1E55E3-8005-4FEE-B0E5-89360428FC6C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28" creationId="{4871BFCC-7FDA-4BF8-A49D-5891245D11A9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29" creationId="{FF62A755-AB14-41B7-9459-86F9A55AF666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33" creationId="{EF6334E9-342F-4CAB-AE2E-2E35CCBA5513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38" creationId="{950E2771-4E21-414D-A21A-74AFE817C48C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39" creationId="{0D102FF4-8BCA-4822-9E3F-F28BCDEE2204}"/>
          </ac:cxnSpMkLst>
        </pc:cxnChg>
        <pc:cxnChg chg="add del mod">
          <ac:chgData name="Lalwani, Saachi" userId="019095a5-4645-4945-9ec1-dd3c94477d57" providerId="ADAL" clId="{88ED4FFF-3E48-40D0-8250-23A35FDD9EA0}" dt="2022-02-25T19:34:34.014" v="485"/>
          <ac:cxnSpMkLst>
            <pc:docMk/>
            <pc:sldMk cId="0" sldId="310"/>
            <ac:cxnSpMk id="43" creationId="{D866E560-1362-4E66-85F5-9E62A5C7542E}"/>
          </ac:cxnSpMkLst>
        </pc:cxnChg>
      </pc:sldChg>
      <pc:sldChg chg="delSp add del mod">
        <pc:chgData name="Lalwani, Saachi" userId="019095a5-4645-4945-9ec1-dd3c94477d57" providerId="ADAL" clId="{88ED4FFF-3E48-40D0-8250-23A35FDD9EA0}" dt="2022-02-25T19:28:04.105" v="482" actId="47"/>
        <pc:sldMkLst>
          <pc:docMk/>
          <pc:sldMk cId="0" sldId="311"/>
        </pc:sldMkLst>
        <pc:graphicFrameChg chg="del">
          <ac:chgData name="Lalwani, Saachi" userId="019095a5-4645-4945-9ec1-dd3c94477d57" providerId="ADAL" clId="{88ED4FFF-3E48-40D0-8250-23A35FDD9EA0}" dt="2022-02-25T19:28:01.061" v="481" actId="478"/>
          <ac:graphicFrameMkLst>
            <pc:docMk/>
            <pc:sldMk cId="0" sldId="311"/>
            <ac:graphicFrameMk id="471" creationId="{00000000-0000-0000-0000-000000000000}"/>
          </ac:graphicFrameMkLst>
        </pc:graphicFrameChg>
      </pc:sldChg>
      <pc:sldChg chg="addSp delSp modSp add mod">
        <pc:chgData name="Lalwani, Saachi" userId="019095a5-4645-4945-9ec1-dd3c94477d57" providerId="ADAL" clId="{88ED4FFF-3E48-40D0-8250-23A35FDD9EA0}" dt="2022-02-25T20:30:42.037" v="968" actId="20577"/>
        <pc:sldMkLst>
          <pc:docMk/>
          <pc:sldMk cId="0" sldId="312"/>
        </pc:sldMkLst>
        <pc:spChg chg="add mod">
          <ac:chgData name="Lalwani, Saachi" userId="019095a5-4645-4945-9ec1-dd3c94477d57" providerId="ADAL" clId="{88ED4FFF-3E48-40D0-8250-23A35FDD9EA0}" dt="2022-02-25T20:28:14.260" v="702" actId="20577"/>
          <ac:spMkLst>
            <pc:docMk/>
            <pc:sldMk cId="0" sldId="312"/>
            <ac:spMk id="8" creationId="{5DD0C785-4582-416F-8A1B-BD0ACBEE5FD9}"/>
          </ac:spMkLst>
        </pc:spChg>
        <pc:spChg chg="add mod">
          <ac:chgData name="Lalwani, Saachi" userId="019095a5-4645-4945-9ec1-dd3c94477d57" providerId="ADAL" clId="{88ED4FFF-3E48-40D0-8250-23A35FDD9EA0}" dt="2022-02-25T20:28:52.464" v="815" actId="20577"/>
          <ac:spMkLst>
            <pc:docMk/>
            <pc:sldMk cId="0" sldId="312"/>
            <ac:spMk id="22" creationId="{1A94A61D-B0F7-4120-A78F-B4D5A623D0ED}"/>
          </ac:spMkLst>
        </pc:spChg>
        <pc:spChg chg="add mod">
          <ac:chgData name="Lalwani, Saachi" userId="019095a5-4645-4945-9ec1-dd3c94477d57" providerId="ADAL" clId="{88ED4FFF-3E48-40D0-8250-23A35FDD9EA0}" dt="2022-02-25T20:30:42.037" v="968" actId="20577"/>
          <ac:spMkLst>
            <pc:docMk/>
            <pc:sldMk cId="0" sldId="312"/>
            <ac:spMk id="23" creationId="{2EE82E88-2768-48AE-8983-69FAD4D7867F}"/>
          </ac:spMkLst>
        </pc:spChg>
        <pc:spChg chg="add del mod">
          <ac:chgData name="Lalwani, Saachi" userId="019095a5-4645-4945-9ec1-dd3c94477d57" providerId="ADAL" clId="{88ED4FFF-3E48-40D0-8250-23A35FDD9EA0}" dt="2022-02-25T20:27:05.865" v="593" actId="478"/>
          <ac:spMkLst>
            <pc:docMk/>
            <pc:sldMk cId="0" sldId="312"/>
            <ac:spMk id="477" creationId="{00000000-0000-0000-0000-000000000000}"/>
          </ac:spMkLst>
        </pc:spChg>
        <pc:spChg chg="add del mod">
          <ac:chgData name="Lalwani, Saachi" userId="019095a5-4645-4945-9ec1-dd3c94477d57" providerId="ADAL" clId="{88ED4FFF-3E48-40D0-8250-23A35FDD9EA0}" dt="2022-02-25T20:27:23.297" v="619" actId="478"/>
          <ac:spMkLst>
            <pc:docMk/>
            <pc:sldMk cId="0" sldId="312"/>
            <ac:spMk id="479" creationId="{00000000-0000-0000-0000-000000000000}"/>
          </ac:spMkLst>
        </pc:spChg>
        <pc:spChg chg="add del mod">
          <ac:chgData name="Lalwani, Saachi" userId="019095a5-4645-4945-9ec1-dd3c94477d57" providerId="ADAL" clId="{88ED4FFF-3E48-40D0-8250-23A35FDD9EA0}" dt="2022-02-25T20:27:50.367" v="648" actId="20577"/>
          <ac:spMkLst>
            <pc:docMk/>
            <pc:sldMk cId="0" sldId="312"/>
            <ac:spMk id="480" creationId="{00000000-0000-0000-0000-000000000000}"/>
          </ac:spMkLst>
        </pc:spChg>
        <pc:spChg chg="add del mod">
          <ac:chgData name="Lalwani, Saachi" userId="019095a5-4645-4945-9ec1-dd3c94477d57" providerId="ADAL" clId="{88ED4FFF-3E48-40D0-8250-23A35FDD9EA0}" dt="2022-02-25T20:27:24.934" v="620" actId="478"/>
          <ac:spMkLst>
            <pc:docMk/>
            <pc:sldMk cId="0" sldId="312"/>
            <ac:spMk id="481" creationId="{00000000-0000-0000-0000-000000000000}"/>
          </ac:spMkLst>
        </pc:spChg>
        <pc:spChg chg="add del mod">
          <ac:chgData name="Lalwani, Saachi" userId="019095a5-4645-4945-9ec1-dd3c94477d57" providerId="ADAL" clId="{88ED4FFF-3E48-40D0-8250-23A35FDD9EA0}" dt="2022-02-25T20:27:53.510" v="652" actId="20577"/>
          <ac:spMkLst>
            <pc:docMk/>
            <pc:sldMk cId="0" sldId="312"/>
            <ac:spMk id="482" creationId="{00000000-0000-0000-0000-000000000000}"/>
          </ac:spMkLst>
        </pc:spChg>
        <pc:spChg chg="add del mod">
          <ac:chgData name="Lalwani, Saachi" userId="019095a5-4645-4945-9ec1-dd3c94477d57" providerId="ADAL" clId="{88ED4FFF-3E48-40D0-8250-23A35FDD9EA0}" dt="2022-02-25T20:27:47.626" v="640" actId="20577"/>
          <ac:spMkLst>
            <pc:docMk/>
            <pc:sldMk cId="0" sldId="312"/>
            <ac:spMk id="483" creationId="{00000000-0000-0000-0000-000000000000}"/>
          </ac:spMkLst>
        </pc:spChg>
        <pc:spChg chg="add del mod">
          <ac:chgData name="Lalwani, Saachi" userId="019095a5-4645-4945-9ec1-dd3c94477d57" providerId="ADAL" clId="{88ED4FFF-3E48-40D0-8250-23A35FDD9EA0}" dt="2022-02-25T20:27:20.292" v="618" actId="20577"/>
          <ac:spMkLst>
            <pc:docMk/>
            <pc:sldMk cId="0" sldId="312"/>
            <ac:spMk id="484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0" sldId="312"/>
            <ac:spMk id="487" creationId="{00000000-0000-0000-0000-000000000000}"/>
          </ac:spMkLst>
        </pc:spChg>
        <pc:graphicFrameChg chg="add del mod">
          <ac:chgData name="Lalwani, Saachi" userId="019095a5-4645-4945-9ec1-dd3c94477d57" providerId="ADAL" clId="{88ED4FFF-3E48-40D0-8250-23A35FDD9EA0}" dt="2022-02-25T20:28:21.665" v="704" actId="478"/>
          <ac:graphicFrameMkLst>
            <pc:docMk/>
            <pc:sldMk cId="0" sldId="312"/>
            <ac:graphicFrameMk id="21" creationId="{520809C5-07CF-46EE-A54D-0B90F6200742}"/>
          </ac:graphicFrameMkLst>
        </pc:graphicFrameChg>
        <pc:cxnChg chg="add del mod">
          <ac:chgData name="Lalwani, Saachi" userId="019095a5-4645-4945-9ec1-dd3c94477d57" providerId="ADAL" clId="{88ED4FFF-3E48-40D0-8250-23A35FDD9EA0}" dt="2022-02-25T20:27:12.046" v="596" actId="14100"/>
          <ac:cxnSpMkLst>
            <pc:docMk/>
            <pc:sldMk cId="0" sldId="312"/>
            <ac:cxnSpMk id="476" creationId="{00000000-0000-0000-0000-000000000000}"/>
          </ac:cxnSpMkLst>
        </pc:cxnChg>
        <pc:cxnChg chg="add del mod">
          <ac:chgData name="Lalwani, Saachi" userId="019095a5-4645-4945-9ec1-dd3c94477d57" providerId="ADAL" clId="{88ED4FFF-3E48-40D0-8250-23A35FDD9EA0}" dt="2022-02-25T20:27:28.606" v="621" actId="14100"/>
          <ac:cxnSpMkLst>
            <pc:docMk/>
            <pc:sldMk cId="0" sldId="312"/>
            <ac:cxnSpMk id="478" creationId="{00000000-0000-0000-0000-000000000000}"/>
          </ac:cxnSpMkLst>
        </pc:cxnChg>
        <pc:cxnChg chg="add del mod">
          <ac:chgData name="Lalwani, Saachi" userId="019095a5-4645-4945-9ec1-dd3c94477d57" providerId="ADAL" clId="{88ED4FFF-3E48-40D0-8250-23A35FDD9EA0}" dt="2022-02-25T20:26:50.214" v="592" actId="1076"/>
          <ac:cxnSpMkLst>
            <pc:docMk/>
            <pc:sldMk cId="0" sldId="312"/>
            <ac:cxnSpMk id="485" creationId="{00000000-0000-0000-0000-000000000000}"/>
          </ac:cxnSpMkLst>
        </pc:cxnChg>
        <pc:cxnChg chg="add del mod">
          <ac:chgData name="Lalwani, Saachi" userId="019095a5-4645-4945-9ec1-dd3c94477d57" providerId="ADAL" clId="{88ED4FFF-3E48-40D0-8250-23A35FDD9EA0}" dt="2022-02-25T20:26:50.214" v="592" actId="1076"/>
          <ac:cxnSpMkLst>
            <pc:docMk/>
            <pc:sldMk cId="0" sldId="312"/>
            <ac:cxnSpMk id="486" creationId="{00000000-0000-0000-0000-000000000000}"/>
          </ac:cxnSpMkLst>
        </pc:cxnChg>
      </pc:sldChg>
      <pc:sldChg chg="addSp delSp modSp new mod">
        <pc:chgData name="Lalwani, Saachi" userId="019095a5-4645-4945-9ec1-dd3c94477d57" providerId="ADAL" clId="{88ED4FFF-3E48-40D0-8250-23A35FDD9EA0}" dt="2022-02-25T19:34:31.541" v="484"/>
        <pc:sldMkLst>
          <pc:docMk/>
          <pc:sldMk cId="2042582586" sldId="313"/>
        </pc:sldMkLst>
        <pc:spChg chg="del">
          <ac:chgData name="Lalwani, Saachi" userId="019095a5-4645-4945-9ec1-dd3c94477d57" providerId="ADAL" clId="{88ED4FFF-3E48-40D0-8250-23A35FDD9EA0}" dt="2022-02-25T17:15:20.188" v="35" actId="478"/>
          <ac:spMkLst>
            <pc:docMk/>
            <pc:sldMk cId="2042582586" sldId="313"/>
            <ac:spMk id="2" creationId="{9CB5C1B0-02BB-41BB-93A6-03512E46A398}"/>
          </ac:spMkLst>
        </pc:spChg>
        <pc:spChg chg="del">
          <ac:chgData name="Lalwani, Saachi" userId="019095a5-4645-4945-9ec1-dd3c94477d57" providerId="ADAL" clId="{88ED4FFF-3E48-40D0-8250-23A35FDD9EA0}" dt="2022-02-25T17:15:20.188" v="35" actId="478"/>
          <ac:spMkLst>
            <pc:docMk/>
            <pc:sldMk cId="2042582586" sldId="313"/>
            <ac:spMk id="3" creationId="{70847E09-6506-411D-9C94-FC4FC926C3CF}"/>
          </ac:spMkLst>
        </pc:spChg>
        <pc:spChg chg="del">
          <ac:chgData name="Lalwani, Saachi" userId="019095a5-4645-4945-9ec1-dd3c94477d57" providerId="ADAL" clId="{88ED4FFF-3E48-40D0-8250-23A35FDD9EA0}" dt="2022-02-25T17:15:20.188" v="35" actId="478"/>
          <ac:spMkLst>
            <pc:docMk/>
            <pc:sldMk cId="2042582586" sldId="313"/>
            <ac:spMk id="4" creationId="{29CC1483-7DDD-4A96-BE8A-E2F981C3F3A7}"/>
          </ac:spMkLst>
        </pc:spChg>
        <pc:spChg chg="del">
          <ac:chgData name="Lalwani, Saachi" userId="019095a5-4645-4945-9ec1-dd3c94477d57" providerId="ADAL" clId="{88ED4FFF-3E48-40D0-8250-23A35FDD9EA0}" dt="2022-02-25T17:15:20.188" v="35" actId="478"/>
          <ac:spMkLst>
            <pc:docMk/>
            <pc:sldMk cId="2042582586" sldId="313"/>
            <ac:spMk id="5" creationId="{E67F840F-A28D-4A7F-925A-A82D353DF8B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042582586" sldId="313"/>
            <ac:spMk id="6" creationId="{5E2230DC-7C4B-483D-8A7E-0D077B9BCE65}"/>
          </ac:spMkLst>
        </pc:spChg>
        <pc:picChg chg="add mod">
          <ac:chgData name="Lalwani, Saachi" userId="019095a5-4645-4945-9ec1-dd3c94477d57" providerId="ADAL" clId="{88ED4FFF-3E48-40D0-8250-23A35FDD9EA0}" dt="2022-02-25T19:34:31.541" v="484"/>
          <ac:picMkLst>
            <pc:docMk/>
            <pc:sldMk cId="2042582586" sldId="313"/>
            <ac:picMk id="7" creationId="{46CA1FCD-5050-457D-BEC5-859B700CABF8}"/>
          </ac:picMkLst>
        </pc:picChg>
      </pc:sldChg>
      <pc:sldChg chg="modSp mod">
        <pc:chgData name="Lalwani, Saachi" userId="019095a5-4645-4945-9ec1-dd3c94477d57" providerId="ADAL" clId="{88ED4FFF-3E48-40D0-8250-23A35FDD9EA0}" dt="2022-02-25T19:35:26.059" v="493" actId="1076"/>
        <pc:sldMkLst>
          <pc:docMk/>
          <pc:sldMk cId="2496234250" sldId="314"/>
        </pc:sldMkLst>
        <pc:spChg chg="mod">
          <ac:chgData name="Lalwani, Saachi" userId="019095a5-4645-4945-9ec1-dd3c94477d57" providerId="ADAL" clId="{88ED4FFF-3E48-40D0-8250-23A35FDD9EA0}" dt="2022-02-25T19:35:19.745" v="491" actId="1076"/>
          <ac:spMkLst>
            <pc:docMk/>
            <pc:sldMk cId="2496234250" sldId="314"/>
            <ac:spMk id="2" creationId="{7D7D3A7D-0556-4925-9B61-B4BA81AA5B40}"/>
          </ac:spMkLst>
        </pc:spChg>
        <pc:spChg chg="mod">
          <ac:chgData name="Lalwani, Saachi" userId="019095a5-4645-4945-9ec1-dd3c94477d57" providerId="ADAL" clId="{88ED4FFF-3E48-40D0-8250-23A35FDD9EA0}" dt="2022-02-25T19:35:26.059" v="493" actId="1076"/>
          <ac:spMkLst>
            <pc:docMk/>
            <pc:sldMk cId="2496234250" sldId="314"/>
            <ac:spMk id="18" creationId="{8A38687E-4531-4612-BE9E-83C61133493E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496234250" sldId="314"/>
            <ac:spMk id="451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496234250" sldId="314"/>
            <ac:spMk id="452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496234250" sldId="314"/>
            <ac:spMk id="453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496234250" sldId="314"/>
            <ac:spMk id="457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496234250" sldId="314"/>
            <ac:spMk id="458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496234250" sldId="314"/>
            <ac:spMk id="459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496234250" sldId="314"/>
            <ac:spMk id="462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496234250" sldId="314"/>
            <ac:spMk id="464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k cId="2496234250" sldId="314"/>
            <ac:spMk id="465" creationId="{00000000-0000-0000-0000-000000000000}"/>
          </ac:spMkLst>
        </pc:s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2496234250" sldId="314"/>
            <ac:grpSpMk id="454" creationId="{00000000-0000-0000-0000-00000000000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2496234250" sldId="314"/>
            <ac:grpSpMk id="456" creationId="{00000000-0000-0000-0000-000000000000}"/>
          </ac:grpSpMkLst>
        </pc:grpChg>
        <pc:grpChg chg="mod">
          <ac:chgData name="Lalwani, Saachi" userId="019095a5-4645-4945-9ec1-dd3c94477d57" providerId="ADAL" clId="{88ED4FFF-3E48-40D0-8250-23A35FDD9EA0}" dt="2022-02-25T19:35:22.394" v="492" actId="1076"/>
          <ac:grpSpMkLst>
            <pc:docMk/>
            <pc:sldMk cId="2496234250" sldId="314"/>
            <ac:grpSpMk id="460" creationId="{00000000-0000-0000-0000-000000000000}"/>
          </ac:grpSpMkLst>
        </pc:grpChg>
        <pc:grpChg chg="mod">
          <ac:chgData name="Lalwani, Saachi" userId="019095a5-4645-4945-9ec1-dd3c94477d57" providerId="ADAL" clId="{88ED4FFF-3E48-40D0-8250-23A35FDD9EA0}" dt="2022-02-25T19:34:31.541" v="484"/>
          <ac:grpSpMkLst>
            <pc:docMk/>
            <pc:sldMk cId="2496234250" sldId="314"/>
            <ac:grpSpMk id="463" creationId="{00000000-0000-0000-0000-000000000000}"/>
          </ac:grpSpMkLst>
        </pc:grp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2496234250" sldId="314"/>
            <ac:cxnSpMk id="455" creationId="{00000000-0000-0000-0000-000000000000}"/>
          </ac:cxnSpMkLst>
        </pc:cxnChg>
        <pc:cxnChg chg="mod">
          <ac:chgData name="Lalwani, Saachi" userId="019095a5-4645-4945-9ec1-dd3c94477d57" providerId="ADAL" clId="{88ED4FFF-3E48-40D0-8250-23A35FDD9EA0}" dt="2022-02-25T19:34:31.541" v="484"/>
          <ac:cxnSpMkLst>
            <pc:docMk/>
            <pc:sldMk cId="2496234250" sldId="314"/>
            <ac:cxnSpMk id="461" creationId="{00000000-0000-0000-0000-000000000000}"/>
          </ac:cxnSpMkLst>
        </pc:cxnChg>
      </pc:sldChg>
      <pc:sldChg chg="modSp new mod">
        <pc:chgData name="Lalwani, Saachi" userId="019095a5-4645-4945-9ec1-dd3c94477d57" providerId="ADAL" clId="{88ED4FFF-3E48-40D0-8250-23A35FDD9EA0}" dt="2022-02-25T19:35:51.340" v="503" actId="1076"/>
        <pc:sldMkLst>
          <pc:docMk/>
          <pc:sldMk cId="1198372667" sldId="315"/>
        </pc:sldMkLst>
        <pc:spChg chg="mod">
          <ac:chgData name="Lalwani, Saachi" userId="019095a5-4645-4945-9ec1-dd3c94477d57" providerId="ADAL" clId="{88ED4FFF-3E48-40D0-8250-23A35FDD9EA0}" dt="2022-02-25T19:35:51.340" v="503" actId="1076"/>
          <ac:spMkLst>
            <pc:docMk/>
            <pc:sldMk cId="1198372667" sldId="315"/>
            <ac:spMk id="2" creationId="{B9D84289-8A6B-4FA4-A47D-1E1069227947}"/>
          </ac:spMkLst>
        </pc:spChg>
      </pc:sldChg>
      <pc:sldChg chg="new del">
        <pc:chgData name="Lalwani, Saachi" userId="019095a5-4645-4945-9ec1-dd3c94477d57" providerId="ADAL" clId="{88ED4FFF-3E48-40D0-8250-23A35FDD9EA0}" dt="2022-02-25T19:36:55.225" v="506" actId="47"/>
        <pc:sldMkLst>
          <pc:docMk/>
          <pc:sldMk cId="80360716" sldId="316"/>
        </pc:sldMkLst>
      </pc:sldChg>
      <pc:sldChg chg="addSp modSp new mod">
        <pc:chgData name="Lalwani, Saachi" userId="019095a5-4645-4945-9ec1-dd3c94477d57" providerId="ADAL" clId="{88ED4FFF-3E48-40D0-8250-23A35FDD9EA0}" dt="2022-02-25T19:40:06.290" v="586" actId="2711"/>
        <pc:sldMkLst>
          <pc:docMk/>
          <pc:sldMk cId="198746992" sldId="316"/>
        </pc:sldMkLst>
        <pc:spChg chg="mod">
          <ac:chgData name="Lalwani, Saachi" userId="019095a5-4645-4945-9ec1-dd3c94477d57" providerId="ADAL" clId="{88ED4FFF-3E48-40D0-8250-23A35FDD9EA0}" dt="2022-02-25T19:39:04.899" v="572" actId="1076"/>
          <ac:spMkLst>
            <pc:docMk/>
            <pc:sldMk cId="198746992" sldId="316"/>
            <ac:spMk id="2" creationId="{A5A2BD84-9B59-4F09-8F5A-12994181A99F}"/>
          </ac:spMkLst>
        </pc:spChg>
        <pc:graphicFrameChg chg="add mod modGraphic">
          <ac:chgData name="Lalwani, Saachi" userId="019095a5-4645-4945-9ec1-dd3c94477d57" providerId="ADAL" clId="{88ED4FFF-3E48-40D0-8250-23A35FDD9EA0}" dt="2022-02-25T19:40:06.290" v="586" actId="2711"/>
          <ac:graphicFrameMkLst>
            <pc:docMk/>
            <pc:sldMk cId="198746992" sldId="316"/>
            <ac:graphicFrameMk id="3" creationId="{D85A4147-FD7E-4819-AF0F-F114F598548A}"/>
          </ac:graphicFrameMkLst>
        </pc:graphicFrameChg>
      </pc:sldChg>
      <pc:sldChg chg="new">
        <pc:chgData name="Lalwani, Saachi" userId="019095a5-4645-4945-9ec1-dd3c94477d57" providerId="ADAL" clId="{88ED4FFF-3E48-40D0-8250-23A35FDD9EA0}" dt="2022-02-25T19:38:49.483" v="570" actId="680"/>
        <pc:sldMkLst>
          <pc:docMk/>
          <pc:sldMk cId="2164742114" sldId="317"/>
        </pc:sldMkLst>
      </pc:sldChg>
      <pc:sldMasterChg chg="modSp delSldLayout modSldLayout">
        <pc:chgData name="Lalwani, Saachi" userId="019095a5-4645-4945-9ec1-dd3c94477d57" providerId="ADAL" clId="{88ED4FFF-3E48-40D0-8250-23A35FDD9EA0}" dt="2022-02-25T19:34:31.541" v="484"/>
        <pc:sldMasterMkLst>
          <pc:docMk/>
          <pc:sldMasterMk cId="0" sldId="2147483677"/>
        </pc:sldMasterMkLst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asterMk cId="0" sldId="2147483677"/>
            <ac:spMk id="6" creationId="{00000000-0000-0000-0000-000000000000}"/>
          </ac:spMkLst>
        </pc:spChg>
        <pc:spChg chg="mod">
          <ac:chgData name="Lalwani, Saachi" userId="019095a5-4645-4945-9ec1-dd3c94477d57" providerId="ADAL" clId="{88ED4FFF-3E48-40D0-8250-23A35FDD9EA0}" dt="2022-02-25T19:34:31.541" v="484"/>
          <ac:spMkLst>
            <pc:docMk/>
            <pc:sldMasterMk cId="0" sldId="2147483677"/>
            <ac:spMk id="7" creationId="{00000000-0000-0000-0000-000000000000}"/>
          </ac:spMkLst>
        </pc:sp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48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8"/>
              <ac:spMk id="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8"/>
              <ac:spMk id="1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8"/>
              <ac:spMk id="11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8"/>
              <ac:spMk id="12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8"/>
              <ac:spMk id="13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8"/>
              <ac:spMk id="1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8"/>
              <ac:spMk id="1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8"/>
              <ac:spMk id="16" creationId="{00000000-0000-0000-0000-000000000000}"/>
            </ac:spMkLst>
          </pc:spChg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49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9"/>
              <ac:spMk id="18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9"/>
              <ac:spMk id="1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9"/>
              <ac:spMk id="2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9"/>
              <ac:spMk id="21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49"/>
              <ac:spMk id="22" creationId="{00000000-0000-0000-0000-000000000000}"/>
            </ac:spMkLst>
          </pc:spChg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51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1"/>
              <ac:spMk id="3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1"/>
              <ac:spMk id="31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1"/>
              <ac:spMk id="32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1"/>
              <ac:spMk id="33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1"/>
              <ac:spMk id="3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1"/>
              <ac:spMk id="3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1"/>
              <ac:spMk id="36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1"/>
              <ac:spMk id="37" creationId="{00000000-0000-0000-0000-000000000000}"/>
            </ac:spMkLst>
          </pc:spChg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52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2"/>
              <ac:spMk id="3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2"/>
              <ac:spMk id="4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2"/>
              <ac:spMk id="41" creationId="{00000000-0000-0000-0000-000000000000}"/>
            </ac:spMkLst>
          </pc:spChg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53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3"/>
              <ac:spMk id="43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3"/>
              <ac:spMk id="4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3"/>
              <ac:spMk id="4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3"/>
              <ac:spMk id="46" creationId="{00000000-0000-0000-0000-000000000000}"/>
            </ac:spMkLst>
          </pc:spChg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55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5"/>
              <ac:spMk id="53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5"/>
              <ac:spMk id="5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5"/>
              <ac:spMk id="5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5"/>
              <ac:spMk id="56" creationId="{00000000-0000-0000-0000-000000000000}"/>
            </ac:spMkLst>
          </pc:spChg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56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6"/>
              <ac:spMk id="58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6"/>
              <ac:spMk id="5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6"/>
              <ac:spMk id="60" creationId="{00000000-0000-0000-0000-000000000000}"/>
            </ac:spMkLst>
          </pc:spChg>
        </pc:sldLayoutChg>
        <pc:sldLayoutChg chg="del">
          <pc:chgData name="Lalwani, Saachi" userId="019095a5-4645-4945-9ec1-dd3c94477d57" providerId="ADAL" clId="{88ED4FFF-3E48-40D0-8250-23A35FDD9EA0}" dt="2022-02-25T15:33:13.177" v="29" actId="47"/>
          <pc:sldLayoutMkLst>
            <pc:docMk/>
            <pc:sldMasterMk cId="0" sldId="2147483677"/>
            <pc:sldLayoutMk cId="0" sldId="2147483657"/>
          </pc:sldLayoutMkLst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59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6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1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2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3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6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7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8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7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1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2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3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6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7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8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59"/>
              <ac:spMk id="89" creationId="{00000000-0000-0000-0000-000000000000}"/>
            </ac:spMkLst>
          </pc:spChg>
        </pc:sldLayoutChg>
        <pc:sldLayoutChg chg="del">
          <pc:chgData name="Lalwani, Saachi" userId="019095a5-4645-4945-9ec1-dd3c94477d57" providerId="ADAL" clId="{88ED4FFF-3E48-40D0-8250-23A35FDD9EA0}" dt="2022-02-25T15:33:13.177" v="29" actId="47"/>
          <pc:sldLayoutMkLst>
            <pc:docMk/>
            <pc:sldMasterMk cId="0" sldId="2147483677"/>
            <pc:sldLayoutMk cId="0" sldId="2147483660"/>
          </pc:sldLayoutMkLst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61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1"/>
              <ac:spMk id="10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1"/>
              <ac:spMk id="10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1"/>
              <ac:spMk id="106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1"/>
              <ac:spMk id="107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1"/>
              <ac:spMk id="108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1"/>
              <ac:spMk id="10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1"/>
              <ac:spMk id="11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1"/>
              <ac:spMk id="111" creationId="{00000000-0000-0000-0000-000000000000}"/>
            </ac:spMkLst>
          </pc:spChg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62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13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1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1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16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17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18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1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1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2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3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6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7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8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2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3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31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32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2"/>
              <ac:spMk id="133" creationId="{00000000-0000-0000-0000-000000000000}"/>
            </ac:spMkLst>
          </pc:spChg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64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43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4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4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46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47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48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4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5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51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4"/>
              <ac:spMk id="152" creationId="{00000000-0000-0000-0000-000000000000}"/>
            </ac:spMkLst>
          </pc:spChg>
        </pc:sldLayoutChg>
        <pc:sldLayoutChg chg="del">
          <pc:chgData name="Lalwani, Saachi" userId="019095a5-4645-4945-9ec1-dd3c94477d57" providerId="ADAL" clId="{88ED4FFF-3E48-40D0-8250-23A35FDD9EA0}" dt="2022-02-25T15:33:13.177" v="29" actId="47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Lalwani, Saachi" userId="019095a5-4645-4945-9ec1-dd3c94477d57" providerId="ADAL" clId="{88ED4FFF-3E48-40D0-8250-23A35FDD9EA0}" dt="2022-02-25T15:33:13.177" v="29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Lalwani, Saachi" userId="019095a5-4645-4945-9ec1-dd3c94477d57" providerId="ADAL" clId="{88ED4FFF-3E48-40D0-8250-23A35FDD9EA0}" dt="2022-02-25T15:33:13.177" v="29" actId="47"/>
          <pc:sldLayoutMkLst>
            <pc:docMk/>
            <pc:sldMasterMk cId="0" sldId="2147483677"/>
            <pc:sldLayoutMk cId="0" sldId="2147483667"/>
          </pc:sldLayoutMkLst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0" sldId="2147483668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8"/>
              <ac:spMk id="166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8"/>
              <ac:spMk id="167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0" sldId="2147483668"/>
              <ac:spMk id="168" creationId="{00000000-0000-0000-0000-000000000000}"/>
            </ac:spMkLst>
          </pc:spChg>
        </pc:sldLayoutChg>
        <pc:sldLayoutChg chg="del">
          <pc:chgData name="Lalwani, Saachi" userId="019095a5-4645-4945-9ec1-dd3c94477d57" providerId="ADAL" clId="{88ED4FFF-3E48-40D0-8250-23A35FDD9EA0}" dt="2022-02-25T15:32:50.259" v="25" actId="47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Lalwani, Saachi" userId="019095a5-4645-4945-9ec1-dd3c94477d57" providerId="ADAL" clId="{88ED4FFF-3E48-40D0-8250-23A35FDD9EA0}" dt="2022-02-25T15:33:13.177" v="29" actId="47"/>
          <pc:sldLayoutMkLst>
            <pc:docMk/>
            <pc:sldMasterMk cId="0" sldId="2147483677"/>
            <pc:sldLayoutMk cId="0" sldId="2147483670"/>
          </pc:sldLayoutMkLst>
        </pc:sldLayoutChg>
        <pc:sldLayoutChg chg="del">
          <pc:chgData name="Lalwani, Saachi" userId="019095a5-4645-4945-9ec1-dd3c94477d57" providerId="ADAL" clId="{88ED4FFF-3E48-40D0-8250-23A35FDD9EA0}" dt="2022-02-25T15:33:13.177" v="29" actId="47"/>
          <pc:sldLayoutMkLst>
            <pc:docMk/>
            <pc:sldMasterMk cId="0" sldId="2147483677"/>
            <pc:sldLayoutMk cId="0" sldId="2147483671"/>
          </pc:sldLayoutMkLst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1033130563" sldId="2147483678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1033130563" sldId="2147483678"/>
              <ac:spMk id="199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1033130563" sldId="2147483678"/>
              <ac:spMk id="200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1033130563" sldId="2147483678"/>
              <ac:spMk id="201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1033130563" sldId="2147483678"/>
              <ac:spMk id="202" creationId="{00000000-0000-0000-0000-000000000000}"/>
            </ac:spMkLst>
          </pc:spChg>
        </pc:sldLayoutChg>
        <pc:sldLayoutChg chg="modSp">
          <pc:chgData name="Lalwani, Saachi" userId="019095a5-4645-4945-9ec1-dd3c94477d57" providerId="ADAL" clId="{88ED4FFF-3E48-40D0-8250-23A35FDD9EA0}" dt="2022-02-25T19:34:31.541" v="484"/>
          <pc:sldLayoutMkLst>
            <pc:docMk/>
            <pc:sldMasterMk cId="0" sldId="2147483677"/>
            <pc:sldLayoutMk cId="3654896463" sldId="2147483679"/>
          </pc:sldLayoutMkLst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3654896463" sldId="2147483679"/>
              <ac:spMk id="204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3654896463" sldId="2147483679"/>
              <ac:spMk id="205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3654896463" sldId="2147483679"/>
              <ac:spMk id="206" creationId="{00000000-0000-0000-0000-000000000000}"/>
            </ac:spMkLst>
          </pc:spChg>
          <pc:spChg chg="mod">
            <ac:chgData name="Lalwani, Saachi" userId="019095a5-4645-4945-9ec1-dd3c94477d57" providerId="ADAL" clId="{88ED4FFF-3E48-40D0-8250-23A35FDD9EA0}" dt="2022-02-25T19:34:31.541" v="484"/>
            <ac:spMkLst>
              <pc:docMk/>
              <pc:sldMasterMk cId="0" sldId="2147483677"/>
              <pc:sldLayoutMk cId="3654896463" sldId="2147483679"/>
              <ac:spMk id="207" creationId="{00000000-0000-0000-0000-000000000000}"/>
            </ac:spMkLst>
          </pc:spChg>
        </pc:sldLayoutChg>
      </pc:sldMasterChg>
      <pc:sldMasterChg chg="del delSldLayout">
        <pc:chgData name="Lalwani, Saachi" userId="019095a5-4645-4945-9ec1-dd3c94477d57" providerId="ADAL" clId="{88ED4FFF-3E48-40D0-8250-23A35FDD9EA0}" dt="2022-02-25T15:25:19.011" v="2" actId="47"/>
        <pc:sldMasterMkLst>
          <pc:docMk/>
          <pc:sldMasterMk cId="0" sldId="2147483678"/>
        </pc:sldMasterMkLst>
        <pc:sldLayoutChg chg="del">
          <pc:chgData name="Lalwani, Saachi" userId="019095a5-4645-4945-9ec1-dd3c94477d57" providerId="ADAL" clId="{88ED4FFF-3E48-40D0-8250-23A35FDD9EA0}" dt="2022-02-25T15:25:19.011" v="2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  <pc:docChgLst>
    <pc:chgData name="Umamahesh, Adithya Bharadwaj" userId="bae0ce40-ba58-49ae-96cc-3750cbefba2b" providerId="ADAL" clId="{7593FD55-14D8-4C8C-B43F-3DAAC8DE5713}"/>
    <pc:docChg chg="undo custSel addSld delSld modSld sldOrd">
      <pc:chgData name="Umamahesh, Adithya Bharadwaj" userId="bae0ce40-ba58-49ae-96cc-3750cbefba2b" providerId="ADAL" clId="{7593FD55-14D8-4C8C-B43F-3DAAC8DE5713}" dt="2022-03-25T17:34:31.777" v="664"/>
      <pc:docMkLst>
        <pc:docMk/>
      </pc:docMkLst>
      <pc:sldChg chg="addSp delSp modSp del mod">
        <pc:chgData name="Umamahesh, Adithya Bharadwaj" userId="bae0ce40-ba58-49ae-96cc-3750cbefba2b" providerId="ADAL" clId="{7593FD55-14D8-4C8C-B43F-3DAAC8DE5713}" dt="2022-03-25T02:44:47.809" v="533" actId="2696"/>
        <pc:sldMkLst>
          <pc:docMk/>
          <pc:sldMk cId="3209009649" sldId="324"/>
        </pc:sldMkLst>
        <pc:spChg chg="del">
          <ac:chgData name="Umamahesh, Adithya Bharadwaj" userId="bae0ce40-ba58-49ae-96cc-3750cbefba2b" providerId="ADAL" clId="{7593FD55-14D8-4C8C-B43F-3DAAC8DE5713}" dt="2022-03-25T02:33:33.695" v="0" actId="478"/>
          <ac:spMkLst>
            <pc:docMk/>
            <pc:sldMk cId="3209009649" sldId="324"/>
            <ac:spMk id="2" creationId="{1698088A-8C14-4950-98A3-CF88D8468821}"/>
          </ac:spMkLst>
        </pc:spChg>
        <pc:spChg chg="del">
          <ac:chgData name="Umamahesh, Adithya Bharadwaj" userId="bae0ce40-ba58-49ae-96cc-3750cbefba2b" providerId="ADAL" clId="{7593FD55-14D8-4C8C-B43F-3DAAC8DE5713}" dt="2022-03-25T02:33:33.695" v="0" actId="478"/>
          <ac:spMkLst>
            <pc:docMk/>
            <pc:sldMk cId="3209009649" sldId="324"/>
            <ac:spMk id="3" creationId="{9D5E2BB9-AD59-4306-B616-5A26AFCCCF13}"/>
          </ac:spMkLst>
        </pc:spChg>
        <pc:spChg chg="del">
          <ac:chgData name="Umamahesh, Adithya Bharadwaj" userId="bae0ce40-ba58-49ae-96cc-3750cbefba2b" providerId="ADAL" clId="{7593FD55-14D8-4C8C-B43F-3DAAC8DE5713}" dt="2022-03-25T02:33:33.695" v="0" actId="478"/>
          <ac:spMkLst>
            <pc:docMk/>
            <pc:sldMk cId="3209009649" sldId="324"/>
            <ac:spMk id="4" creationId="{E19E31C8-2D20-42E5-AAA0-E2E20A7F4985}"/>
          </ac:spMkLst>
        </pc:spChg>
        <pc:spChg chg="del">
          <ac:chgData name="Umamahesh, Adithya Bharadwaj" userId="bae0ce40-ba58-49ae-96cc-3750cbefba2b" providerId="ADAL" clId="{7593FD55-14D8-4C8C-B43F-3DAAC8DE5713}" dt="2022-03-25T02:33:33.695" v="0" actId="478"/>
          <ac:spMkLst>
            <pc:docMk/>
            <pc:sldMk cId="3209009649" sldId="324"/>
            <ac:spMk id="5" creationId="{8F12CE42-4ACF-40A8-981A-CFD4850A29AB}"/>
          </ac:spMkLst>
        </pc:spChg>
        <pc:graphicFrameChg chg="add mod modGraphic">
          <ac:chgData name="Umamahesh, Adithya Bharadwaj" userId="bae0ce40-ba58-49ae-96cc-3750cbefba2b" providerId="ADAL" clId="{7593FD55-14D8-4C8C-B43F-3DAAC8DE5713}" dt="2022-03-25T02:38:39.633" v="402"/>
          <ac:graphicFrameMkLst>
            <pc:docMk/>
            <pc:sldMk cId="3209009649" sldId="324"/>
            <ac:graphicFrameMk id="7" creationId="{825E5C1D-7EB4-4F37-8935-909A6DBE5FBC}"/>
          </ac:graphicFrameMkLst>
        </pc:graphicFrameChg>
        <pc:graphicFrameChg chg="add del modGraphic">
          <ac:chgData name="Umamahesh, Adithya Bharadwaj" userId="bae0ce40-ba58-49ae-96cc-3750cbefba2b" providerId="ADAL" clId="{7593FD55-14D8-4C8C-B43F-3DAAC8DE5713}" dt="2022-03-25T02:39:48.335" v="406" actId="1032"/>
          <ac:graphicFrameMkLst>
            <pc:docMk/>
            <pc:sldMk cId="3209009649" sldId="324"/>
            <ac:graphicFrameMk id="8" creationId="{7DF1153B-6044-416D-A878-30067DA4D97C}"/>
          </ac:graphicFrameMkLst>
        </pc:graphicFrameChg>
      </pc:sldChg>
      <pc:sldChg chg="addSp modSp mod">
        <pc:chgData name="Umamahesh, Adithya Bharadwaj" userId="bae0ce40-ba58-49ae-96cc-3750cbefba2b" providerId="ADAL" clId="{7593FD55-14D8-4C8C-B43F-3DAAC8DE5713}" dt="2022-03-25T02:54:30.630" v="662" actId="14100"/>
        <pc:sldMkLst>
          <pc:docMk/>
          <pc:sldMk cId="3402080399" sldId="334"/>
        </pc:sldMkLst>
        <pc:picChg chg="add mod">
          <ac:chgData name="Umamahesh, Adithya Bharadwaj" userId="bae0ce40-ba58-49ae-96cc-3750cbefba2b" providerId="ADAL" clId="{7593FD55-14D8-4C8C-B43F-3DAAC8DE5713}" dt="2022-03-25T02:54:30.630" v="662" actId="14100"/>
          <ac:picMkLst>
            <pc:docMk/>
            <pc:sldMk cId="3402080399" sldId="334"/>
            <ac:picMk id="4" creationId="{395CC86B-6450-4151-9BC8-9985ADC3703F}"/>
          </ac:picMkLst>
        </pc:picChg>
      </pc:sldChg>
      <pc:sldChg chg="ord">
        <pc:chgData name="Umamahesh, Adithya Bharadwaj" userId="bae0ce40-ba58-49ae-96cc-3750cbefba2b" providerId="ADAL" clId="{7593FD55-14D8-4C8C-B43F-3DAAC8DE5713}" dt="2022-03-25T17:34:31.777" v="664"/>
        <pc:sldMkLst>
          <pc:docMk/>
          <pc:sldMk cId="2755973591" sldId="336"/>
        </pc:sldMkLst>
      </pc:sldChg>
      <pc:sldChg chg="add del">
        <pc:chgData name="Umamahesh, Adithya Bharadwaj" userId="bae0ce40-ba58-49ae-96cc-3750cbefba2b" providerId="ADAL" clId="{7593FD55-14D8-4C8C-B43F-3DAAC8DE5713}" dt="2022-03-25T02:38:53.695" v="404" actId="2890"/>
        <pc:sldMkLst>
          <pc:docMk/>
          <pc:sldMk cId="2337416652" sldId="338"/>
        </pc:sldMkLst>
      </pc:sldChg>
      <pc:sldChg chg="addSp delSp modSp add mod">
        <pc:chgData name="Umamahesh, Adithya Bharadwaj" userId="bae0ce40-ba58-49ae-96cc-3750cbefba2b" providerId="ADAL" clId="{7593FD55-14D8-4C8C-B43F-3DAAC8DE5713}" dt="2022-03-25T02:52:49.059" v="656" actId="1076"/>
        <pc:sldMkLst>
          <pc:docMk/>
          <pc:sldMk cId="2884461574" sldId="338"/>
        </pc:sldMkLst>
        <pc:spChg chg="mod">
          <ac:chgData name="Umamahesh, Adithya Bharadwaj" userId="bae0ce40-ba58-49ae-96cc-3750cbefba2b" providerId="ADAL" clId="{7593FD55-14D8-4C8C-B43F-3DAAC8DE5713}" dt="2022-03-25T02:44:36.542" v="532" actId="1076"/>
          <ac:spMkLst>
            <pc:docMk/>
            <pc:sldMk cId="2884461574" sldId="338"/>
            <ac:spMk id="6" creationId="{D4404EE5-666F-4112-8324-E158AE8088E5}"/>
          </ac:spMkLst>
        </pc:spChg>
        <pc:spChg chg="mod topLvl">
          <ac:chgData name="Umamahesh, Adithya Bharadwaj" userId="bae0ce40-ba58-49ae-96cc-3750cbefba2b" providerId="ADAL" clId="{7593FD55-14D8-4C8C-B43F-3DAAC8DE5713}" dt="2022-03-25T02:52:42.147" v="654" actId="164"/>
          <ac:spMkLst>
            <pc:docMk/>
            <pc:sldMk cId="2884461574" sldId="338"/>
            <ac:spMk id="8" creationId="{E82473B3-E50C-4F5F-B19C-4EA9C86E4A67}"/>
          </ac:spMkLst>
        </pc:spChg>
        <pc:spChg chg="mod topLvl">
          <ac:chgData name="Umamahesh, Adithya Bharadwaj" userId="bae0ce40-ba58-49ae-96cc-3750cbefba2b" providerId="ADAL" clId="{7593FD55-14D8-4C8C-B43F-3DAAC8DE5713}" dt="2022-03-25T02:52:42.147" v="654" actId="164"/>
          <ac:spMkLst>
            <pc:docMk/>
            <pc:sldMk cId="2884461574" sldId="338"/>
            <ac:spMk id="9" creationId="{A6A0B6B3-93A4-4111-AF33-D96D1AAA5520}"/>
          </ac:spMkLst>
        </pc:spChg>
        <pc:spChg chg="mod topLvl">
          <ac:chgData name="Umamahesh, Adithya Bharadwaj" userId="bae0ce40-ba58-49ae-96cc-3750cbefba2b" providerId="ADAL" clId="{7593FD55-14D8-4C8C-B43F-3DAAC8DE5713}" dt="2022-03-25T02:52:42.147" v="654" actId="164"/>
          <ac:spMkLst>
            <pc:docMk/>
            <pc:sldMk cId="2884461574" sldId="338"/>
            <ac:spMk id="10" creationId="{B7EAA4D9-A081-4CF1-9574-7C42A3D067F1}"/>
          </ac:spMkLst>
        </pc:spChg>
        <pc:spChg chg="mod topLvl">
          <ac:chgData name="Umamahesh, Adithya Bharadwaj" userId="bae0ce40-ba58-49ae-96cc-3750cbefba2b" providerId="ADAL" clId="{7593FD55-14D8-4C8C-B43F-3DAAC8DE5713}" dt="2022-03-25T02:52:42.147" v="654" actId="164"/>
          <ac:spMkLst>
            <pc:docMk/>
            <pc:sldMk cId="2884461574" sldId="338"/>
            <ac:spMk id="11" creationId="{5E7ABD1E-6009-4C02-BDBD-E072D2F5B76E}"/>
          </ac:spMkLst>
        </pc:spChg>
        <pc:spChg chg="add mod">
          <ac:chgData name="Umamahesh, Adithya Bharadwaj" userId="bae0ce40-ba58-49ae-96cc-3750cbefba2b" providerId="ADAL" clId="{7593FD55-14D8-4C8C-B43F-3DAAC8DE5713}" dt="2022-03-25T02:52:42.147" v="654" actId="164"/>
          <ac:spMkLst>
            <pc:docMk/>
            <pc:sldMk cId="2884461574" sldId="338"/>
            <ac:spMk id="12" creationId="{9D7EC9C4-5BB8-4B47-A2F6-94378DFAE6E9}"/>
          </ac:spMkLst>
        </pc:spChg>
        <pc:grpChg chg="del mod">
          <ac:chgData name="Umamahesh, Adithya Bharadwaj" userId="bae0ce40-ba58-49ae-96cc-3750cbefba2b" providerId="ADAL" clId="{7593FD55-14D8-4C8C-B43F-3DAAC8DE5713}" dt="2022-03-25T02:49:39.853" v="617" actId="165"/>
          <ac:grpSpMkLst>
            <pc:docMk/>
            <pc:sldMk cId="2884461574" sldId="338"/>
            <ac:grpSpMk id="5" creationId="{6AE84B75-D196-4505-A967-84CB2ED48C27}"/>
          </ac:grpSpMkLst>
        </pc:grpChg>
        <pc:grpChg chg="add mod">
          <ac:chgData name="Umamahesh, Adithya Bharadwaj" userId="bae0ce40-ba58-49ae-96cc-3750cbefba2b" providerId="ADAL" clId="{7593FD55-14D8-4C8C-B43F-3DAAC8DE5713}" dt="2022-03-25T02:52:42.147" v="654" actId="164"/>
          <ac:grpSpMkLst>
            <pc:docMk/>
            <pc:sldMk cId="2884461574" sldId="338"/>
            <ac:grpSpMk id="13" creationId="{A531A067-B754-4CC4-B40C-B99A7E02AF46}"/>
          </ac:grpSpMkLst>
        </pc:grpChg>
        <pc:graphicFrameChg chg="add del mod modGraphic">
          <ac:chgData name="Umamahesh, Adithya Bharadwaj" userId="bae0ce40-ba58-49ae-96cc-3750cbefba2b" providerId="ADAL" clId="{7593FD55-14D8-4C8C-B43F-3DAAC8DE5713}" dt="2022-03-25T02:40:47.169" v="412" actId="1032"/>
          <ac:graphicFrameMkLst>
            <pc:docMk/>
            <pc:sldMk cId="2884461574" sldId="338"/>
            <ac:graphicFrameMk id="2" creationId="{6977076E-0416-450A-B99E-103CBA445715}"/>
          </ac:graphicFrameMkLst>
        </pc:graphicFrameChg>
        <pc:graphicFrameChg chg="add mod modGraphic">
          <ac:chgData name="Umamahesh, Adithya Bharadwaj" userId="bae0ce40-ba58-49ae-96cc-3750cbefba2b" providerId="ADAL" clId="{7593FD55-14D8-4C8C-B43F-3DAAC8DE5713}" dt="2022-03-25T02:52:49.059" v="656" actId="1076"/>
          <ac:graphicFrameMkLst>
            <pc:docMk/>
            <pc:sldMk cId="2884461574" sldId="338"/>
            <ac:graphicFrameMk id="3" creationId="{FE11EE5E-DCB6-4C55-A395-23943BF75172}"/>
          </ac:graphicFrameMkLst>
        </pc:graphicFrameChg>
        <pc:graphicFrameChg chg="add del mod modGraphic">
          <ac:chgData name="Umamahesh, Adithya Bharadwaj" userId="bae0ce40-ba58-49ae-96cc-3750cbefba2b" providerId="ADAL" clId="{7593FD55-14D8-4C8C-B43F-3DAAC8DE5713}" dt="2022-03-25T02:49:24.122" v="616" actId="18245"/>
          <ac:graphicFrameMkLst>
            <pc:docMk/>
            <pc:sldMk cId="2884461574" sldId="338"/>
            <ac:graphicFrameMk id="4" creationId="{2FB27411-BC39-4A72-90B7-5D4F2C52721C}"/>
          </ac:graphicFrameMkLst>
        </pc:graphicFrameChg>
        <pc:graphicFrameChg chg="del">
          <ac:chgData name="Umamahesh, Adithya Bharadwaj" userId="bae0ce40-ba58-49ae-96cc-3750cbefba2b" providerId="ADAL" clId="{7593FD55-14D8-4C8C-B43F-3DAAC8DE5713}" dt="2022-03-25T02:40:11.440" v="408" actId="478"/>
          <ac:graphicFrameMkLst>
            <pc:docMk/>
            <pc:sldMk cId="2884461574" sldId="338"/>
            <ac:graphicFrameMk id="7" creationId="{825E5C1D-7EB4-4F37-8935-909A6DBE5FBC}"/>
          </ac:graphicFrameMkLst>
        </pc:graphicFrameChg>
      </pc:sldChg>
    </pc:docChg>
  </pc:docChgLst>
  <pc:docChgLst>
    <pc:chgData name="Agarwal, Shubham" userId="S::agarw275@purdue.edu::9caab03e-c093-4dc0-b242-2216ee717a5b" providerId="AD" clId="Web-{E0BD72F7-CC69-4F5E-8465-F7CE3A909E6A}"/>
    <pc:docChg chg="modSld">
      <pc:chgData name="Agarwal, Shubham" userId="S::agarw275@purdue.edu::9caab03e-c093-4dc0-b242-2216ee717a5b" providerId="AD" clId="Web-{E0BD72F7-CC69-4F5E-8465-F7CE3A909E6A}" dt="2022-03-04T16:03:52.058" v="1" actId="14100"/>
      <pc:docMkLst>
        <pc:docMk/>
      </pc:docMkLst>
      <pc:sldChg chg="modSp">
        <pc:chgData name="Agarwal, Shubham" userId="S::agarw275@purdue.edu::9caab03e-c093-4dc0-b242-2216ee717a5b" providerId="AD" clId="Web-{E0BD72F7-CC69-4F5E-8465-F7CE3A909E6A}" dt="2022-03-04T16:03:52.058" v="1" actId="14100"/>
        <pc:sldMkLst>
          <pc:docMk/>
          <pc:sldMk cId="0" sldId="310"/>
        </pc:sldMkLst>
        <pc:picChg chg="mod">
          <ac:chgData name="Agarwal, Shubham" userId="S::agarw275@purdue.edu::9caab03e-c093-4dc0-b242-2216ee717a5b" providerId="AD" clId="Web-{E0BD72F7-CC69-4F5E-8465-F7CE3A909E6A}" dt="2022-03-04T16:03:52.058" v="1" actId="14100"/>
          <ac:picMkLst>
            <pc:docMk/>
            <pc:sldMk cId="0" sldId="310"/>
            <ac:picMk id="50" creationId="{C547D384-D461-48B6-989A-9D50E0C1C604}"/>
          </ac:picMkLst>
        </pc:picChg>
      </pc:sldChg>
    </pc:docChg>
  </pc:docChgLst>
  <pc:docChgLst>
    <pc:chgData name="Agarwal, Shubham" userId="S::agarw275@purdue.edu::9caab03e-c093-4dc0-b242-2216ee717a5b" providerId="AD" clId="Web-{C4451EBC-1AE8-453C-B3ED-9064AA8F6E0A}"/>
    <pc:docChg chg="modSld">
      <pc:chgData name="Agarwal, Shubham" userId="S::agarw275@purdue.edu::9caab03e-c093-4dc0-b242-2216ee717a5b" providerId="AD" clId="Web-{C4451EBC-1AE8-453C-B3ED-9064AA8F6E0A}" dt="2022-03-01T16:58:07.374" v="0" actId="1076"/>
      <pc:docMkLst>
        <pc:docMk/>
      </pc:docMkLst>
      <pc:sldChg chg="modSp">
        <pc:chgData name="Agarwal, Shubham" userId="S::agarw275@purdue.edu::9caab03e-c093-4dc0-b242-2216ee717a5b" providerId="AD" clId="Web-{C4451EBC-1AE8-453C-B3ED-9064AA8F6E0A}" dt="2022-03-01T16:58:07.374" v="0" actId="1076"/>
        <pc:sldMkLst>
          <pc:docMk/>
          <pc:sldMk cId="0" sldId="271"/>
        </pc:sldMkLst>
        <pc:spChg chg="mod">
          <ac:chgData name="Agarwal, Shubham" userId="S::agarw275@purdue.edu::9caab03e-c093-4dc0-b242-2216ee717a5b" providerId="AD" clId="Web-{C4451EBC-1AE8-453C-B3ED-9064AA8F6E0A}" dt="2022-03-01T16:58:07.374" v="0" actId="1076"/>
          <ac:spMkLst>
            <pc:docMk/>
            <pc:sldMk cId="0" sldId="271"/>
            <ac:spMk id="453" creationId="{00000000-0000-0000-0000-000000000000}"/>
          </ac:spMkLst>
        </pc:spChg>
      </pc:sldChg>
    </pc:docChg>
  </pc:docChgLst>
  <pc:docChgLst>
    <pc:chgData name="San Martin Galindo, Jose M" userId="2d804a46-2853-4727-82ab-6c99bc669d3c" providerId="ADAL" clId="{101BEFFD-0A2A-4E15-9BD9-AAE9AB05A220}"/>
    <pc:docChg chg="custSel addSld delSld modSld">
      <pc:chgData name="San Martin Galindo, Jose M" userId="2d804a46-2853-4727-82ab-6c99bc669d3c" providerId="ADAL" clId="{101BEFFD-0A2A-4E15-9BD9-AAE9AB05A220}" dt="2022-02-25T20:30:32.439" v="232" actId="47"/>
      <pc:docMkLst>
        <pc:docMk/>
      </pc:docMkLst>
      <pc:sldChg chg="addSp modSp mod">
        <pc:chgData name="San Martin Galindo, Jose M" userId="2d804a46-2853-4727-82ab-6c99bc669d3c" providerId="ADAL" clId="{101BEFFD-0A2A-4E15-9BD9-AAE9AB05A220}" dt="2022-02-25T20:17:20.596" v="184" actId="1076"/>
        <pc:sldMkLst>
          <pc:docMk/>
          <pc:sldMk cId="544796431" sldId="306"/>
        </pc:sldMkLst>
        <pc:spChg chg="mod">
          <ac:chgData name="San Martin Galindo, Jose M" userId="2d804a46-2853-4727-82ab-6c99bc669d3c" providerId="ADAL" clId="{101BEFFD-0A2A-4E15-9BD9-AAE9AB05A220}" dt="2022-02-25T20:14:05.552" v="140" actId="1076"/>
          <ac:spMkLst>
            <pc:docMk/>
            <pc:sldMk cId="544796431" sldId="306"/>
            <ac:spMk id="3" creationId="{6CD795FE-C802-41DE-B3AC-A4AE6CA76FE7}"/>
          </ac:spMkLst>
        </pc:spChg>
        <pc:graphicFrameChg chg="add mod modGraphic">
          <ac:chgData name="San Martin Galindo, Jose M" userId="2d804a46-2853-4727-82ab-6c99bc669d3c" providerId="ADAL" clId="{101BEFFD-0A2A-4E15-9BD9-AAE9AB05A220}" dt="2022-02-25T20:16:08.903" v="177" actId="404"/>
          <ac:graphicFrameMkLst>
            <pc:docMk/>
            <pc:sldMk cId="544796431" sldId="306"/>
            <ac:graphicFrameMk id="2" creationId="{D21E0675-30D8-4BC2-AF52-F6DA85050F4F}"/>
          </ac:graphicFrameMkLst>
        </pc:graphicFrameChg>
        <pc:picChg chg="add mod">
          <ac:chgData name="San Martin Galindo, Jose M" userId="2d804a46-2853-4727-82ab-6c99bc669d3c" providerId="ADAL" clId="{101BEFFD-0A2A-4E15-9BD9-AAE9AB05A220}" dt="2022-02-25T20:17:20.596" v="184" actId="1076"/>
          <ac:picMkLst>
            <pc:docMk/>
            <pc:sldMk cId="544796431" sldId="306"/>
            <ac:picMk id="5" creationId="{05D030FC-35C3-4A34-90AE-71873562E906}"/>
          </ac:picMkLst>
        </pc:picChg>
        <pc:picChg chg="add mod">
          <ac:chgData name="San Martin Galindo, Jose M" userId="2d804a46-2853-4727-82ab-6c99bc669d3c" providerId="ADAL" clId="{101BEFFD-0A2A-4E15-9BD9-AAE9AB05A220}" dt="2022-02-25T20:17:17.709" v="183" actId="1076"/>
          <ac:picMkLst>
            <pc:docMk/>
            <pc:sldMk cId="544796431" sldId="306"/>
            <ac:picMk id="7" creationId="{B7C7CACC-A9A1-435E-8D88-E128AA41758D}"/>
          </ac:picMkLst>
        </pc:picChg>
      </pc:sldChg>
      <pc:sldChg chg="addSp delSp modSp add mod">
        <pc:chgData name="San Martin Galindo, Jose M" userId="2d804a46-2853-4727-82ab-6c99bc669d3c" providerId="ADAL" clId="{101BEFFD-0A2A-4E15-9BD9-AAE9AB05A220}" dt="2022-02-25T20:20:20.439" v="196" actId="1076"/>
        <pc:sldMkLst>
          <pc:docMk/>
          <pc:sldMk cId="545637047" sldId="321"/>
        </pc:sldMkLst>
        <pc:spChg chg="add mod">
          <ac:chgData name="San Martin Galindo, Jose M" userId="2d804a46-2853-4727-82ab-6c99bc669d3c" providerId="ADAL" clId="{101BEFFD-0A2A-4E15-9BD9-AAE9AB05A220}" dt="2022-02-25T20:18:48.654" v="191" actId="1076"/>
          <ac:spMkLst>
            <pc:docMk/>
            <pc:sldMk cId="545637047" sldId="321"/>
            <ac:spMk id="5" creationId="{7871CD42-0C64-4B15-B079-30638FE42FFA}"/>
          </ac:spMkLst>
        </pc:spChg>
        <pc:graphicFrameChg chg="del">
          <ac:chgData name="San Martin Galindo, Jose M" userId="2d804a46-2853-4727-82ab-6c99bc669d3c" providerId="ADAL" clId="{101BEFFD-0A2A-4E15-9BD9-AAE9AB05A220}" dt="2022-02-25T20:14:25.433" v="143" actId="478"/>
          <ac:graphicFrameMkLst>
            <pc:docMk/>
            <pc:sldMk cId="545637047" sldId="321"/>
            <ac:graphicFrameMk id="2" creationId="{D21E0675-30D8-4BC2-AF52-F6DA85050F4F}"/>
          </ac:graphicFrameMkLst>
        </pc:graphicFrameChg>
        <pc:picChg chg="add mod">
          <ac:chgData name="San Martin Galindo, Jose M" userId="2d804a46-2853-4727-82ab-6c99bc669d3c" providerId="ADAL" clId="{101BEFFD-0A2A-4E15-9BD9-AAE9AB05A220}" dt="2022-02-25T20:18:44.715" v="190" actId="1076"/>
          <ac:picMkLst>
            <pc:docMk/>
            <pc:sldMk cId="545637047" sldId="321"/>
            <ac:picMk id="7" creationId="{9D3FFC18-8178-4594-9B8D-EF642FA274A2}"/>
          </ac:picMkLst>
        </pc:picChg>
        <pc:picChg chg="add mod">
          <ac:chgData name="San Martin Galindo, Jose M" userId="2d804a46-2853-4727-82ab-6c99bc669d3c" providerId="ADAL" clId="{101BEFFD-0A2A-4E15-9BD9-AAE9AB05A220}" dt="2022-02-25T20:20:20.439" v="196" actId="1076"/>
          <ac:picMkLst>
            <pc:docMk/>
            <pc:sldMk cId="545637047" sldId="321"/>
            <ac:picMk id="9" creationId="{B5DDF750-478A-44E5-82A3-CFD53635E9DA}"/>
          </ac:picMkLst>
        </pc:picChg>
      </pc:sldChg>
      <pc:sldChg chg="addSp delSp modSp add mod">
        <pc:chgData name="San Martin Galindo, Jose M" userId="2d804a46-2853-4727-82ab-6c99bc669d3c" providerId="ADAL" clId="{101BEFFD-0A2A-4E15-9BD9-AAE9AB05A220}" dt="2022-02-25T20:29:15.485" v="225" actId="1076"/>
        <pc:sldMkLst>
          <pc:docMk/>
          <pc:sldMk cId="809011122" sldId="322"/>
        </pc:sldMkLst>
        <pc:spChg chg="mod">
          <ac:chgData name="San Martin Galindo, Jose M" userId="2d804a46-2853-4727-82ab-6c99bc669d3c" providerId="ADAL" clId="{101BEFFD-0A2A-4E15-9BD9-AAE9AB05A220}" dt="2022-02-25T20:22:16.463" v="214" actId="14100"/>
          <ac:spMkLst>
            <pc:docMk/>
            <pc:sldMk cId="809011122" sldId="322"/>
            <ac:spMk id="5" creationId="{7871CD42-0C64-4B15-B079-30638FE42FFA}"/>
          </ac:spMkLst>
        </pc:spChg>
        <pc:picChg chg="add mod">
          <ac:chgData name="San Martin Galindo, Jose M" userId="2d804a46-2853-4727-82ab-6c99bc669d3c" providerId="ADAL" clId="{101BEFFD-0A2A-4E15-9BD9-AAE9AB05A220}" dt="2022-02-25T20:24:45.175" v="221" actId="1076"/>
          <ac:picMkLst>
            <pc:docMk/>
            <pc:sldMk cId="809011122" sldId="322"/>
            <ac:picMk id="4" creationId="{65D1DDE3-D58C-48DB-B7D8-390010A1AD49}"/>
          </ac:picMkLst>
        </pc:picChg>
        <pc:picChg chg="del">
          <ac:chgData name="San Martin Galindo, Jose M" userId="2d804a46-2853-4727-82ab-6c99bc669d3c" providerId="ADAL" clId="{101BEFFD-0A2A-4E15-9BD9-AAE9AB05A220}" dt="2022-02-25T20:20:40.032" v="198" actId="478"/>
          <ac:picMkLst>
            <pc:docMk/>
            <pc:sldMk cId="809011122" sldId="322"/>
            <ac:picMk id="7" creationId="{9D3FFC18-8178-4594-9B8D-EF642FA274A2}"/>
          </ac:picMkLst>
        </pc:picChg>
        <pc:picChg chg="add mod">
          <ac:chgData name="San Martin Galindo, Jose M" userId="2d804a46-2853-4727-82ab-6c99bc669d3c" providerId="ADAL" clId="{101BEFFD-0A2A-4E15-9BD9-AAE9AB05A220}" dt="2022-02-25T20:29:15.485" v="225" actId="1076"/>
          <ac:picMkLst>
            <pc:docMk/>
            <pc:sldMk cId="809011122" sldId="322"/>
            <ac:picMk id="8" creationId="{AACC77ED-ED9B-49D5-BA42-F53EE669574E}"/>
          </ac:picMkLst>
        </pc:picChg>
        <pc:picChg chg="del">
          <ac:chgData name="San Martin Galindo, Jose M" userId="2d804a46-2853-4727-82ab-6c99bc669d3c" providerId="ADAL" clId="{101BEFFD-0A2A-4E15-9BD9-AAE9AB05A220}" dt="2022-02-25T20:22:23.462" v="215" actId="478"/>
          <ac:picMkLst>
            <pc:docMk/>
            <pc:sldMk cId="809011122" sldId="322"/>
            <ac:picMk id="9" creationId="{B5DDF750-478A-44E5-82A3-CFD53635E9DA}"/>
          </ac:picMkLst>
        </pc:picChg>
      </pc:sldChg>
      <pc:sldChg chg="addSp delSp modSp add mod">
        <pc:chgData name="San Martin Galindo, Jose M" userId="2d804a46-2853-4727-82ab-6c99bc669d3c" providerId="ADAL" clId="{101BEFFD-0A2A-4E15-9BD9-AAE9AB05A220}" dt="2022-02-25T20:22:04.426" v="212" actId="1076"/>
        <pc:sldMkLst>
          <pc:docMk/>
          <pc:sldMk cId="2889384079" sldId="323"/>
        </pc:sldMkLst>
        <pc:spChg chg="mod">
          <ac:chgData name="San Martin Galindo, Jose M" userId="2d804a46-2853-4727-82ab-6c99bc669d3c" providerId="ADAL" clId="{101BEFFD-0A2A-4E15-9BD9-AAE9AB05A220}" dt="2022-02-25T20:21:07.772" v="202" actId="1076"/>
          <ac:spMkLst>
            <pc:docMk/>
            <pc:sldMk cId="2889384079" sldId="323"/>
            <ac:spMk id="5" creationId="{7871CD42-0C64-4B15-B079-30638FE42FFA}"/>
          </ac:spMkLst>
        </pc:spChg>
        <pc:picChg chg="add mod">
          <ac:chgData name="San Martin Galindo, Jose M" userId="2d804a46-2853-4727-82ab-6c99bc669d3c" providerId="ADAL" clId="{101BEFFD-0A2A-4E15-9BD9-AAE9AB05A220}" dt="2022-02-25T20:21:35.429" v="207" actId="1076"/>
          <ac:picMkLst>
            <pc:docMk/>
            <pc:sldMk cId="2889384079" sldId="323"/>
            <ac:picMk id="4" creationId="{D6F71B3E-D817-49B1-B446-7961A3B92789}"/>
          </ac:picMkLst>
        </pc:picChg>
        <pc:picChg chg="del">
          <ac:chgData name="San Martin Galindo, Jose M" userId="2d804a46-2853-4727-82ab-6c99bc669d3c" providerId="ADAL" clId="{101BEFFD-0A2A-4E15-9BD9-AAE9AB05A220}" dt="2022-02-25T20:21:05.148" v="201" actId="478"/>
          <ac:picMkLst>
            <pc:docMk/>
            <pc:sldMk cId="2889384079" sldId="323"/>
            <ac:picMk id="7" creationId="{9D3FFC18-8178-4594-9B8D-EF642FA274A2}"/>
          </ac:picMkLst>
        </pc:picChg>
        <pc:picChg chg="add mod">
          <ac:chgData name="San Martin Galindo, Jose M" userId="2d804a46-2853-4727-82ab-6c99bc669d3c" providerId="ADAL" clId="{101BEFFD-0A2A-4E15-9BD9-AAE9AB05A220}" dt="2022-02-25T20:22:04.426" v="212" actId="1076"/>
          <ac:picMkLst>
            <pc:docMk/>
            <pc:sldMk cId="2889384079" sldId="323"/>
            <ac:picMk id="8" creationId="{4659E307-85D3-4FC9-9517-7AD60B7AF1EA}"/>
          </ac:picMkLst>
        </pc:picChg>
        <pc:picChg chg="del">
          <ac:chgData name="San Martin Galindo, Jose M" userId="2d804a46-2853-4727-82ab-6c99bc669d3c" providerId="ADAL" clId="{101BEFFD-0A2A-4E15-9BD9-AAE9AB05A220}" dt="2022-02-25T20:21:08.614" v="203" actId="478"/>
          <ac:picMkLst>
            <pc:docMk/>
            <pc:sldMk cId="2889384079" sldId="323"/>
            <ac:picMk id="9" creationId="{B5DDF750-478A-44E5-82A3-CFD53635E9DA}"/>
          </ac:picMkLst>
        </pc:picChg>
      </pc:sldChg>
      <pc:sldChg chg="delSp modSp add del mod">
        <pc:chgData name="San Martin Galindo, Jose M" userId="2d804a46-2853-4727-82ab-6c99bc669d3c" providerId="ADAL" clId="{101BEFFD-0A2A-4E15-9BD9-AAE9AB05A220}" dt="2022-02-25T20:30:32.439" v="232" actId="47"/>
        <pc:sldMkLst>
          <pc:docMk/>
          <pc:sldMk cId="220684772" sldId="324"/>
        </pc:sldMkLst>
        <pc:spChg chg="mod">
          <ac:chgData name="San Martin Galindo, Jose M" userId="2d804a46-2853-4727-82ab-6c99bc669d3c" providerId="ADAL" clId="{101BEFFD-0A2A-4E15-9BD9-AAE9AB05A220}" dt="2022-02-25T20:30:27.529" v="231" actId="20577"/>
          <ac:spMkLst>
            <pc:docMk/>
            <pc:sldMk cId="220684772" sldId="324"/>
            <ac:spMk id="5" creationId="{7871CD42-0C64-4B15-B079-30638FE42FFA}"/>
          </ac:spMkLst>
        </pc:spChg>
        <pc:picChg chg="del">
          <ac:chgData name="San Martin Galindo, Jose M" userId="2d804a46-2853-4727-82ab-6c99bc669d3c" providerId="ADAL" clId="{101BEFFD-0A2A-4E15-9BD9-AAE9AB05A220}" dt="2022-02-25T20:30:23.869" v="228" actId="478"/>
          <ac:picMkLst>
            <pc:docMk/>
            <pc:sldMk cId="220684772" sldId="324"/>
            <ac:picMk id="4" creationId="{65D1DDE3-D58C-48DB-B7D8-390010A1AD49}"/>
          </ac:picMkLst>
        </pc:picChg>
        <pc:picChg chg="del">
          <ac:chgData name="San Martin Galindo, Jose M" userId="2d804a46-2853-4727-82ab-6c99bc669d3c" providerId="ADAL" clId="{101BEFFD-0A2A-4E15-9BD9-AAE9AB05A220}" dt="2022-02-25T20:30:23.390" v="227" actId="478"/>
          <ac:picMkLst>
            <pc:docMk/>
            <pc:sldMk cId="220684772" sldId="324"/>
            <ac:picMk id="8" creationId="{AACC77ED-ED9B-49D5-BA42-F53EE669574E}"/>
          </ac:picMkLst>
        </pc:picChg>
      </pc:sldChg>
    </pc:docChg>
  </pc:docChgLst>
  <pc:docChgLst>
    <pc:chgData name="Lalwani, Saachi" userId="019095a5-4645-4945-9ec1-dd3c94477d57" providerId="ADAL" clId="{1A2834D5-0267-43A7-B4C0-774DD22DE80B}"/>
    <pc:docChg chg="undo custSel addSld delSld modSld sldOrd">
      <pc:chgData name="Lalwani, Saachi" userId="019095a5-4645-4945-9ec1-dd3c94477d57" providerId="ADAL" clId="{1A2834D5-0267-43A7-B4C0-774DD22DE80B}" dt="2022-03-30T18:19:15.424" v="1646" actId="20577"/>
      <pc:docMkLst>
        <pc:docMk/>
      </pc:docMkLst>
      <pc:sldChg chg="addSp modSp mod">
        <pc:chgData name="Lalwani, Saachi" userId="019095a5-4645-4945-9ec1-dd3c94477d57" providerId="ADAL" clId="{1A2834D5-0267-43A7-B4C0-774DD22DE80B}" dt="2022-03-25T03:35:52.585" v="1456" actId="1076"/>
        <pc:sldMkLst>
          <pc:docMk/>
          <pc:sldMk cId="0" sldId="258"/>
        </pc:sldMkLst>
        <pc:spChg chg="add mod">
          <ac:chgData name="Lalwani, Saachi" userId="019095a5-4645-4945-9ec1-dd3c94477d57" providerId="ADAL" clId="{1A2834D5-0267-43A7-B4C0-774DD22DE80B}" dt="2022-03-25T03:35:40.057" v="1454" actId="20577"/>
          <ac:spMkLst>
            <pc:docMk/>
            <pc:sldMk cId="0" sldId="258"/>
            <ac:spMk id="15" creationId="{08FE3CE7-2651-4BEF-AC7C-77C230F8E00F}"/>
          </ac:spMkLst>
        </pc:spChg>
        <pc:spChg chg="add mod">
          <ac:chgData name="Lalwani, Saachi" userId="019095a5-4645-4945-9ec1-dd3c94477d57" providerId="ADAL" clId="{1A2834D5-0267-43A7-B4C0-774DD22DE80B}" dt="2022-03-25T03:35:36.521" v="1437" actId="1076"/>
          <ac:spMkLst>
            <pc:docMk/>
            <pc:sldMk cId="0" sldId="258"/>
            <ac:spMk id="16" creationId="{9D2C0ABA-5AED-4FA7-B6B8-EEF3DD27A468}"/>
          </ac:spMkLst>
        </pc:spChg>
        <pc:spChg chg="mod">
          <ac:chgData name="Lalwani, Saachi" userId="019095a5-4645-4945-9ec1-dd3c94477d57" providerId="ADAL" clId="{1A2834D5-0267-43A7-B4C0-774DD22DE80B}" dt="2022-03-25T03:35:52.585" v="1456" actId="1076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5T03:35:05.309" v="1429" actId="1076"/>
          <ac:spMkLst>
            <pc:docMk/>
            <pc:sldMk cId="0" sldId="258"/>
            <ac:spMk id="235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5T03:35:05.309" v="1429" actId="1076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5T03:35:12.444" v="1431" actId="1076"/>
          <ac:spMkLst>
            <pc:docMk/>
            <pc:sldMk cId="0" sldId="258"/>
            <ac:spMk id="241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5T03:35:12.444" v="1431" actId="1076"/>
          <ac:spMkLst>
            <pc:docMk/>
            <pc:sldMk cId="0" sldId="258"/>
            <ac:spMk id="243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5T03:35:45.675" v="1455" actId="1076"/>
          <ac:spMkLst>
            <pc:docMk/>
            <pc:sldMk cId="0" sldId="258"/>
            <ac:spMk id="244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5T03:35:28.827" v="1434" actId="1076"/>
          <ac:spMkLst>
            <pc:docMk/>
            <pc:sldMk cId="0" sldId="258"/>
            <ac:spMk id="247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5T03:35:19.996" v="1432" actId="1076"/>
          <ac:spMkLst>
            <pc:docMk/>
            <pc:sldMk cId="0" sldId="258"/>
            <ac:spMk id="249" creationId="{00000000-0000-0000-0000-000000000000}"/>
          </ac:spMkLst>
        </pc:spChg>
      </pc:sldChg>
      <pc:sldChg chg="ord">
        <pc:chgData name="Lalwani, Saachi" userId="019095a5-4645-4945-9ec1-dd3c94477d57" providerId="ADAL" clId="{1A2834D5-0267-43A7-B4C0-774DD22DE80B}" dt="2022-03-24T15:50:08.125" v="586"/>
        <pc:sldMkLst>
          <pc:docMk/>
          <pc:sldMk cId="0" sldId="263"/>
        </pc:sldMkLst>
      </pc:sldChg>
      <pc:sldChg chg="addSp delSp modSp mod">
        <pc:chgData name="Lalwani, Saachi" userId="019095a5-4645-4945-9ec1-dd3c94477d57" providerId="ADAL" clId="{1A2834D5-0267-43A7-B4C0-774DD22DE80B}" dt="2022-03-24T00:34:29.535" v="321" actId="14100"/>
        <pc:sldMkLst>
          <pc:docMk/>
          <pc:sldMk cId="0" sldId="270"/>
        </pc:sldMkLst>
        <pc:spChg chg="del">
          <ac:chgData name="Lalwani, Saachi" userId="019095a5-4645-4945-9ec1-dd3c94477d57" providerId="ADAL" clId="{1A2834D5-0267-43A7-B4C0-774DD22DE80B}" dt="2022-03-24T00:34:18.357" v="287" actId="478"/>
          <ac:spMkLst>
            <pc:docMk/>
            <pc:sldMk cId="0" sldId="270"/>
            <ac:spMk id="2" creationId="{E3275C44-5F9D-4DF2-BDCA-09CA815D235F}"/>
          </ac:spMkLst>
        </pc:spChg>
        <pc:spChg chg="add mod">
          <ac:chgData name="Lalwani, Saachi" userId="019095a5-4645-4945-9ec1-dd3c94477d57" providerId="ADAL" clId="{1A2834D5-0267-43A7-B4C0-774DD22DE80B}" dt="2022-03-24T00:34:18.357" v="287" actId="478"/>
          <ac:spMkLst>
            <pc:docMk/>
            <pc:sldMk cId="0" sldId="270"/>
            <ac:spMk id="4" creationId="{AE9E5B04-DA9E-408C-A507-7546BA2746E1}"/>
          </ac:spMkLst>
        </pc:spChg>
        <pc:spChg chg="add mod">
          <ac:chgData name="Lalwani, Saachi" userId="019095a5-4645-4945-9ec1-dd3c94477d57" providerId="ADAL" clId="{1A2834D5-0267-43A7-B4C0-774DD22DE80B}" dt="2022-03-24T00:34:18.357" v="287" actId="478"/>
          <ac:spMkLst>
            <pc:docMk/>
            <pc:sldMk cId="0" sldId="270"/>
            <ac:spMk id="6" creationId="{08F3EDC3-CA76-43B9-B0B5-22094A4B5E88}"/>
          </ac:spMkLst>
        </pc:spChg>
        <pc:spChg chg="del">
          <ac:chgData name="Lalwani, Saachi" userId="019095a5-4645-4945-9ec1-dd3c94477d57" providerId="ADAL" clId="{1A2834D5-0267-43A7-B4C0-774DD22DE80B}" dt="2022-03-24T00:34:18.357" v="287" actId="478"/>
          <ac:spMkLst>
            <pc:docMk/>
            <pc:sldMk cId="0" sldId="270"/>
            <ac:spMk id="18" creationId="{349B3518-317F-4714-A430-24A0EF2316D1}"/>
          </ac:spMkLst>
        </pc:spChg>
        <pc:spChg chg="mod">
          <ac:chgData name="Lalwani, Saachi" userId="019095a5-4645-4945-9ec1-dd3c94477d57" providerId="ADAL" clId="{1A2834D5-0267-43A7-B4C0-774DD22DE80B}" dt="2022-03-24T00:34:29.535" v="321" actId="14100"/>
          <ac:spMkLst>
            <pc:docMk/>
            <pc:sldMk cId="0" sldId="270"/>
            <ac:spMk id="431" creationId="{00000000-0000-0000-0000-000000000000}"/>
          </ac:spMkLst>
        </pc:spChg>
        <pc:spChg chg="del">
          <ac:chgData name="Lalwani, Saachi" userId="019095a5-4645-4945-9ec1-dd3c94477d57" providerId="ADAL" clId="{1A2834D5-0267-43A7-B4C0-774DD22DE80B}" dt="2022-03-24T00:34:18.357" v="287" actId="478"/>
          <ac:spMkLst>
            <pc:docMk/>
            <pc:sldMk cId="0" sldId="270"/>
            <ac:spMk id="432" creationId="{00000000-0000-0000-0000-000000000000}"/>
          </ac:spMkLst>
        </pc:spChg>
        <pc:spChg chg="del">
          <ac:chgData name="Lalwani, Saachi" userId="019095a5-4645-4945-9ec1-dd3c94477d57" providerId="ADAL" clId="{1A2834D5-0267-43A7-B4C0-774DD22DE80B}" dt="2022-03-24T00:34:18.357" v="287" actId="478"/>
          <ac:spMkLst>
            <pc:docMk/>
            <pc:sldMk cId="0" sldId="270"/>
            <ac:spMk id="433" creationId="{00000000-0000-0000-0000-000000000000}"/>
          </ac:spMkLst>
        </pc:spChg>
        <pc:grpChg chg="del">
          <ac:chgData name="Lalwani, Saachi" userId="019095a5-4645-4945-9ec1-dd3c94477d57" providerId="ADAL" clId="{1A2834D5-0267-43A7-B4C0-774DD22DE80B}" dt="2022-03-24T00:34:18.357" v="287" actId="478"/>
          <ac:grpSpMkLst>
            <pc:docMk/>
            <pc:sldMk cId="0" sldId="270"/>
            <ac:grpSpMk id="434" creationId="{00000000-0000-0000-0000-000000000000}"/>
          </ac:grpSpMkLst>
        </pc:grpChg>
        <pc:grpChg chg="del">
          <ac:chgData name="Lalwani, Saachi" userId="019095a5-4645-4945-9ec1-dd3c94477d57" providerId="ADAL" clId="{1A2834D5-0267-43A7-B4C0-774DD22DE80B}" dt="2022-03-24T00:34:18.357" v="287" actId="478"/>
          <ac:grpSpMkLst>
            <pc:docMk/>
            <pc:sldMk cId="0" sldId="270"/>
            <ac:grpSpMk id="440" creationId="{00000000-0000-0000-0000-000000000000}"/>
          </ac:grpSpMkLst>
        </pc:grpChg>
        <pc:cxnChg chg="mod">
          <ac:chgData name="Lalwani, Saachi" userId="019095a5-4645-4945-9ec1-dd3c94477d57" providerId="ADAL" clId="{1A2834D5-0267-43A7-B4C0-774DD22DE80B}" dt="2022-03-24T00:34:18.357" v="287" actId="478"/>
          <ac:cxnSpMkLst>
            <pc:docMk/>
            <pc:sldMk cId="0" sldId="270"/>
            <ac:cxnSpMk id="435" creationId="{00000000-0000-0000-0000-000000000000}"/>
          </ac:cxnSpMkLst>
        </pc:cxnChg>
        <pc:cxnChg chg="mod">
          <ac:chgData name="Lalwani, Saachi" userId="019095a5-4645-4945-9ec1-dd3c94477d57" providerId="ADAL" clId="{1A2834D5-0267-43A7-B4C0-774DD22DE80B}" dt="2022-03-24T00:34:18.357" v="287" actId="478"/>
          <ac:cxnSpMkLst>
            <pc:docMk/>
            <pc:sldMk cId="0" sldId="270"/>
            <ac:cxnSpMk id="441" creationId="{00000000-0000-0000-0000-000000000000}"/>
          </ac:cxnSpMkLst>
        </pc:cxnChg>
      </pc:sldChg>
      <pc:sldChg chg="addSp delSp modSp mod">
        <pc:chgData name="Lalwani, Saachi" userId="019095a5-4645-4945-9ec1-dd3c94477d57" providerId="ADAL" clId="{1A2834D5-0267-43A7-B4C0-774DD22DE80B}" dt="2022-03-24T00:35:37.518" v="399" actId="478"/>
        <pc:sldMkLst>
          <pc:docMk/>
          <pc:sldMk cId="0" sldId="271"/>
        </pc:sldMkLst>
        <pc:spChg chg="del">
          <ac:chgData name="Lalwani, Saachi" userId="019095a5-4645-4945-9ec1-dd3c94477d57" providerId="ADAL" clId="{1A2834D5-0267-43A7-B4C0-774DD22DE80B}" dt="2022-03-24T00:34:47.398" v="351" actId="478"/>
          <ac:spMkLst>
            <pc:docMk/>
            <pc:sldMk cId="0" sldId="271"/>
            <ac:spMk id="2" creationId="{7D7D3A7D-0556-4925-9B61-B4BA81AA5B40}"/>
          </ac:spMkLst>
        </pc:spChg>
        <pc:spChg chg="add mod">
          <ac:chgData name="Lalwani, Saachi" userId="019095a5-4645-4945-9ec1-dd3c94477d57" providerId="ADAL" clId="{1A2834D5-0267-43A7-B4C0-774DD22DE80B}" dt="2022-03-24T00:34:47.398" v="351" actId="478"/>
          <ac:spMkLst>
            <pc:docMk/>
            <pc:sldMk cId="0" sldId="271"/>
            <ac:spMk id="4" creationId="{4BA3F8AE-A3DA-4235-9568-489B435BA242}"/>
          </ac:spMkLst>
        </pc:spChg>
        <pc:spChg chg="add mod">
          <ac:chgData name="Lalwani, Saachi" userId="019095a5-4645-4945-9ec1-dd3c94477d57" providerId="ADAL" clId="{1A2834D5-0267-43A7-B4C0-774DD22DE80B}" dt="2022-03-24T00:34:47.398" v="351" actId="478"/>
          <ac:spMkLst>
            <pc:docMk/>
            <pc:sldMk cId="0" sldId="271"/>
            <ac:spMk id="6" creationId="{46319BE8-6F26-4D3B-B280-A87C68F68CCD}"/>
          </ac:spMkLst>
        </pc:spChg>
        <pc:spChg chg="del">
          <ac:chgData name="Lalwani, Saachi" userId="019095a5-4645-4945-9ec1-dd3c94477d57" providerId="ADAL" clId="{1A2834D5-0267-43A7-B4C0-774DD22DE80B}" dt="2022-03-24T00:35:37.518" v="399" actId="478"/>
          <ac:spMkLst>
            <pc:docMk/>
            <pc:sldMk cId="0" sldId="271"/>
            <ac:spMk id="18" creationId="{8A38687E-4531-4612-BE9E-83C61133493E}"/>
          </ac:spMkLst>
        </pc:spChg>
        <pc:spChg chg="mod">
          <ac:chgData name="Lalwani, Saachi" userId="019095a5-4645-4945-9ec1-dd3c94477d57" providerId="ADAL" clId="{1A2834D5-0267-43A7-B4C0-774DD22DE80B}" dt="2022-03-24T00:34:54.295" v="369" actId="14100"/>
          <ac:spMkLst>
            <pc:docMk/>
            <pc:sldMk cId="0" sldId="271"/>
            <ac:spMk id="451" creationId="{00000000-0000-0000-0000-000000000000}"/>
          </ac:spMkLst>
        </pc:spChg>
        <pc:spChg chg="del">
          <ac:chgData name="Lalwani, Saachi" userId="019095a5-4645-4945-9ec1-dd3c94477d57" providerId="ADAL" clId="{1A2834D5-0267-43A7-B4C0-774DD22DE80B}" dt="2022-03-24T00:34:47.398" v="351" actId="478"/>
          <ac:spMkLst>
            <pc:docMk/>
            <pc:sldMk cId="0" sldId="271"/>
            <ac:spMk id="452" creationId="{00000000-0000-0000-0000-000000000000}"/>
          </ac:spMkLst>
        </pc:spChg>
        <pc:spChg chg="del">
          <ac:chgData name="Lalwani, Saachi" userId="019095a5-4645-4945-9ec1-dd3c94477d57" providerId="ADAL" clId="{1A2834D5-0267-43A7-B4C0-774DD22DE80B}" dt="2022-03-24T00:34:47.398" v="351" actId="478"/>
          <ac:spMkLst>
            <pc:docMk/>
            <pc:sldMk cId="0" sldId="271"/>
            <ac:spMk id="453" creationId="{00000000-0000-0000-0000-000000000000}"/>
          </ac:spMkLst>
        </pc:spChg>
        <pc:grpChg chg="del">
          <ac:chgData name="Lalwani, Saachi" userId="019095a5-4645-4945-9ec1-dd3c94477d57" providerId="ADAL" clId="{1A2834D5-0267-43A7-B4C0-774DD22DE80B}" dt="2022-03-24T00:34:47.398" v="351" actId="478"/>
          <ac:grpSpMkLst>
            <pc:docMk/>
            <pc:sldMk cId="0" sldId="271"/>
            <ac:grpSpMk id="454" creationId="{00000000-0000-0000-0000-000000000000}"/>
          </ac:grpSpMkLst>
        </pc:grpChg>
        <pc:grpChg chg="del">
          <ac:chgData name="Lalwani, Saachi" userId="019095a5-4645-4945-9ec1-dd3c94477d57" providerId="ADAL" clId="{1A2834D5-0267-43A7-B4C0-774DD22DE80B}" dt="2022-03-24T00:34:47.398" v="351" actId="478"/>
          <ac:grpSpMkLst>
            <pc:docMk/>
            <pc:sldMk cId="0" sldId="271"/>
            <ac:grpSpMk id="460" creationId="{00000000-0000-0000-0000-000000000000}"/>
          </ac:grpSpMkLst>
        </pc:grpChg>
        <pc:cxnChg chg="mod">
          <ac:chgData name="Lalwani, Saachi" userId="019095a5-4645-4945-9ec1-dd3c94477d57" providerId="ADAL" clId="{1A2834D5-0267-43A7-B4C0-774DD22DE80B}" dt="2022-03-24T00:34:47.398" v="351" actId="478"/>
          <ac:cxnSpMkLst>
            <pc:docMk/>
            <pc:sldMk cId="0" sldId="271"/>
            <ac:cxnSpMk id="461" creationId="{00000000-0000-0000-0000-000000000000}"/>
          </ac:cxnSpMkLst>
        </pc:cxnChg>
      </pc:sldChg>
      <pc:sldChg chg="modSp mod">
        <pc:chgData name="Lalwani, Saachi" userId="019095a5-4645-4945-9ec1-dd3c94477d57" providerId="ADAL" clId="{1A2834D5-0267-43A7-B4C0-774DD22DE80B}" dt="2022-03-24T00:31:26.912" v="167" actId="14100"/>
        <pc:sldMkLst>
          <pc:docMk/>
          <pc:sldMk cId="1665707192" sldId="305"/>
        </pc:sldMkLst>
        <pc:spChg chg="mod">
          <ac:chgData name="Lalwani, Saachi" userId="019095a5-4645-4945-9ec1-dd3c94477d57" providerId="ADAL" clId="{1A2834D5-0267-43A7-B4C0-774DD22DE80B}" dt="2022-03-24T00:31:26.912" v="167" actId="14100"/>
          <ac:spMkLst>
            <pc:docMk/>
            <pc:sldMk cId="1665707192" sldId="305"/>
            <ac:spMk id="272" creationId="{00000000-0000-0000-0000-000000000000}"/>
          </ac:spMkLst>
        </pc:spChg>
      </pc:sldChg>
      <pc:sldChg chg="add">
        <pc:chgData name="Lalwani, Saachi" userId="019095a5-4645-4945-9ec1-dd3c94477d57" providerId="ADAL" clId="{1A2834D5-0267-43A7-B4C0-774DD22DE80B}" dt="2022-03-24T00:32:54.004" v="218"/>
        <pc:sldMkLst>
          <pc:docMk/>
          <pc:sldMk cId="492529570" sldId="306"/>
        </pc:sldMkLst>
      </pc:sldChg>
      <pc:sldChg chg="del">
        <pc:chgData name="Lalwani, Saachi" userId="019095a5-4645-4945-9ec1-dd3c94477d57" providerId="ADAL" clId="{1A2834D5-0267-43A7-B4C0-774DD22DE80B}" dt="2022-03-24T00:32:50.832" v="217" actId="2696"/>
        <pc:sldMkLst>
          <pc:docMk/>
          <pc:sldMk cId="544796431" sldId="306"/>
        </pc:sldMkLst>
      </pc:sldChg>
      <pc:sldChg chg="del">
        <pc:chgData name="Lalwani, Saachi" userId="019095a5-4645-4945-9ec1-dd3c94477d57" providerId="ADAL" clId="{1A2834D5-0267-43A7-B4C0-774DD22DE80B}" dt="2022-03-24T00:31:31.690" v="168" actId="2696"/>
        <pc:sldMkLst>
          <pc:docMk/>
          <pc:sldMk cId="1085927007" sldId="307"/>
        </pc:sldMkLst>
      </pc:sldChg>
      <pc:sldChg chg="addSp delSp modSp del mod">
        <pc:chgData name="Lalwani, Saachi" userId="019095a5-4645-4945-9ec1-dd3c94477d57" providerId="ADAL" clId="{1A2834D5-0267-43A7-B4C0-774DD22DE80B}" dt="2022-03-24T00:32:08.344" v="174" actId="2696"/>
        <pc:sldMkLst>
          <pc:docMk/>
          <pc:sldMk cId="204033080" sldId="308"/>
        </pc:sldMkLst>
        <pc:spChg chg="add del">
          <ac:chgData name="Lalwani, Saachi" userId="019095a5-4645-4945-9ec1-dd3c94477d57" providerId="ADAL" clId="{1A2834D5-0267-43A7-B4C0-774DD22DE80B}" dt="2022-03-24T00:32:02.682" v="173" actId="478"/>
          <ac:spMkLst>
            <pc:docMk/>
            <pc:sldMk cId="204033080" sldId="308"/>
            <ac:spMk id="3" creationId="{92858A64-30AC-4E95-BD7E-9BFFA1D0F4F0}"/>
          </ac:spMkLst>
        </pc:spChg>
        <pc:spChg chg="add del mod">
          <ac:chgData name="Lalwani, Saachi" userId="019095a5-4645-4945-9ec1-dd3c94477d57" providerId="ADAL" clId="{1A2834D5-0267-43A7-B4C0-774DD22DE80B}" dt="2022-03-24T00:32:02.682" v="173" actId="478"/>
          <ac:spMkLst>
            <pc:docMk/>
            <pc:sldMk cId="204033080" sldId="308"/>
            <ac:spMk id="5" creationId="{1C48DAF3-6AAA-4E0D-B300-5009D279A458}"/>
          </ac:spMkLst>
        </pc:spChg>
      </pc:sldChg>
      <pc:sldChg chg="add">
        <pc:chgData name="Lalwani, Saachi" userId="019095a5-4645-4945-9ec1-dd3c94477d57" providerId="ADAL" clId="{1A2834D5-0267-43A7-B4C0-774DD22DE80B}" dt="2022-03-24T00:32:11.158" v="175"/>
        <pc:sldMkLst>
          <pc:docMk/>
          <pc:sldMk cId="319056561" sldId="308"/>
        </pc:sldMkLst>
      </pc:sldChg>
      <pc:sldChg chg="addSp delSp modSp mod">
        <pc:chgData name="Lalwani, Saachi" userId="019095a5-4645-4945-9ec1-dd3c94477d57" providerId="ADAL" clId="{1A2834D5-0267-43A7-B4C0-774DD22DE80B}" dt="2022-03-25T03:41:16.847" v="1475" actId="13822"/>
        <pc:sldMkLst>
          <pc:docMk/>
          <pc:sldMk cId="0" sldId="309"/>
        </pc:sldMkLst>
        <pc:spChg chg="mod">
          <ac:chgData name="Lalwani, Saachi" userId="019095a5-4645-4945-9ec1-dd3c94477d57" providerId="ADAL" clId="{1A2834D5-0267-43A7-B4C0-774DD22DE80B}" dt="2022-03-25T03:36:39.309" v="1457"/>
          <ac:spMkLst>
            <pc:docMk/>
            <pc:sldMk cId="0" sldId="309"/>
            <ac:spMk id="5" creationId="{F4018DA6-78DD-4338-84D1-67EFDFD6628A}"/>
          </ac:spMkLst>
        </pc:spChg>
        <pc:spChg chg="mod">
          <ac:chgData name="Lalwani, Saachi" userId="019095a5-4645-4945-9ec1-dd3c94477d57" providerId="ADAL" clId="{1A2834D5-0267-43A7-B4C0-774DD22DE80B}" dt="2022-03-25T03:36:39.309" v="1457"/>
          <ac:spMkLst>
            <pc:docMk/>
            <pc:sldMk cId="0" sldId="309"/>
            <ac:spMk id="6" creationId="{F9030381-3AA7-4E62-A372-985BB681C2DC}"/>
          </ac:spMkLst>
        </pc:spChg>
        <pc:spChg chg="mod">
          <ac:chgData name="Lalwani, Saachi" userId="019095a5-4645-4945-9ec1-dd3c94477d57" providerId="ADAL" clId="{1A2834D5-0267-43A7-B4C0-774DD22DE80B}" dt="2022-03-25T03:36:39.309" v="1457"/>
          <ac:spMkLst>
            <pc:docMk/>
            <pc:sldMk cId="0" sldId="309"/>
            <ac:spMk id="7" creationId="{52991B9C-7F00-4525-895E-1DC5DBEDAB18}"/>
          </ac:spMkLst>
        </pc:spChg>
        <pc:spChg chg="mod">
          <ac:chgData name="Lalwani, Saachi" userId="019095a5-4645-4945-9ec1-dd3c94477d57" providerId="ADAL" clId="{1A2834D5-0267-43A7-B4C0-774DD22DE80B}" dt="2022-03-25T03:36:39.309" v="1457"/>
          <ac:spMkLst>
            <pc:docMk/>
            <pc:sldMk cId="0" sldId="309"/>
            <ac:spMk id="8" creationId="{E3A7240A-816D-44D9-A152-04815D2E4F4E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0" creationId="{D8E83A1F-CB23-48AD-9DCF-B75A0C0AEDF8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1" creationId="{D13D6899-C5BD-4CD1-9C85-D592150A4012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2" creationId="{B5965EFF-A592-4395-BBB9-E69992E0958F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3" creationId="{828E58FA-A4AC-48C2-9BAA-BD32657D8DB5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4" creationId="{00B14693-07D8-43BB-B876-C2E2BFB11C98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5" creationId="{EC7F9BD1-0B0C-4D4F-A056-8A75105E16C6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6" creationId="{C7561EF9-849F-4809-A625-487E2F607DBA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7" creationId="{A405708A-DE03-4641-8131-05F9FA7C1797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8" creationId="{89C96490-477C-44AE-8166-B84B2DB509D1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19" creationId="{72ED2276-3E6E-4205-9126-5706AB432159}"/>
          </ac:spMkLst>
        </pc:spChg>
        <pc:spChg chg="mod">
          <ac:chgData name="Lalwani, Saachi" userId="019095a5-4645-4945-9ec1-dd3c94477d57" providerId="ADAL" clId="{1A2834D5-0267-43A7-B4C0-774DD22DE80B}" dt="2022-03-25T03:40:36.271" v="1471" actId="1076"/>
          <ac:spMkLst>
            <pc:docMk/>
            <pc:sldMk cId="0" sldId="309"/>
            <ac:spMk id="21" creationId="{8F85CE6B-3C1E-400C-AEBB-F3FB5D41AFC8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22" creationId="{B68980DC-1BE3-4813-AAA6-2AA132A0923B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23" creationId="{F0428316-3911-4F1C-B743-0B14596432EE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24" creationId="{5310837C-924C-4C50-B398-4A7FB2188069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25" creationId="{6D127473-A3C9-4DBE-BAA6-C30A7C0314AD}"/>
          </ac:spMkLst>
        </pc:spChg>
        <pc:spChg chg="mod">
          <ac:chgData name="Lalwani, Saachi" userId="019095a5-4645-4945-9ec1-dd3c94477d57" providerId="ADAL" clId="{1A2834D5-0267-43A7-B4C0-774DD22DE80B}" dt="2022-03-25T03:38:11.718" v="1459"/>
          <ac:spMkLst>
            <pc:docMk/>
            <pc:sldMk cId="0" sldId="309"/>
            <ac:spMk id="26" creationId="{A1A03B6F-F9E5-4E18-A3CE-801271F196B9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28" creationId="{96F45C30-6448-4E64-B3AA-05A986E939E3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29" creationId="{79814EA3-4EC4-4EFD-8A73-8329C32653E7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30" creationId="{5588E49D-15CE-44FF-8365-79F2A5BD3FDD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31" creationId="{64331EA7-7296-4A5F-9EBE-71B3015D4B34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32" creationId="{F06D1939-DFA1-4DB4-8A0C-8EA1BD0F374C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33" creationId="{3D2DD9D1-DEAC-4A2D-99AC-10F8470FBEEC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34" creationId="{34EA4CFD-E04D-4EB4-9DD2-2D294FBBB720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35" creationId="{508C73BF-0473-449A-807E-600B29304AC3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36" creationId="{AB0437FF-74D8-4EDE-A6EC-BB0247F49219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37" creationId="{0E27C47F-C54A-4626-AD53-B005D5519B63}"/>
          </ac:spMkLst>
        </pc:spChg>
        <pc:spChg chg="mod">
          <ac:chgData name="Lalwani, Saachi" userId="019095a5-4645-4945-9ec1-dd3c94477d57" providerId="ADAL" clId="{1A2834D5-0267-43A7-B4C0-774DD22DE80B}" dt="2022-03-25T03:41:16.847" v="1475" actId="13822"/>
          <ac:spMkLst>
            <pc:docMk/>
            <pc:sldMk cId="0" sldId="309"/>
            <ac:spMk id="38" creationId="{7DFAB257-339D-4A9F-8B50-19BC3E1F123D}"/>
          </ac:spMkLst>
        </pc:spChg>
        <pc:spChg chg="mod">
          <ac:chgData name="Lalwani, Saachi" userId="019095a5-4645-4945-9ec1-dd3c94477d57" providerId="ADAL" clId="{1A2834D5-0267-43A7-B4C0-774DD22DE80B}" dt="2022-03-25T03:41:05.421" v="1474" actId="13822"/>
          <ac:spMkLst>
            <pc:docMk/>
            <pc:sldMk cId="0" sldId="309"/>
            <ac:spMk id="40" creationId="{860072A6-1C51-4816-8B8E-4AAC1BC973B4}"/>
          </ac:spMkLst>
        </pc:spChg>
        <pc:spChg chg="mod">
          <ac:chgData name="Lalwani, Saachi" userId="019095a5-4645-4945-9ec1-dd3c94477d57" providerId="ADAL" clId="{1A2834D5-0267-43A7-B4C0-774DD22DE80B}" dt="2022-03-25T03:41:05.421" v="1474" actId="13822"/>
          <ac:spMkLst>
            <pc:docMk/>
            <pc:sldMk cId="0" sldId="309"/>
            <ac:spMk id="41" creationId="{27055B9F-475D-4408-B196-5076054514B3}"/>
          </ac:spMkLst>
        </pc:spChg>
        <pc:spChg chg="mod">
          <ac:chgData name="Lalwani, Saachi" userId="019095a5-4645-4945-9ec1-dd3c94477d57" providerId="ADAL" clId="{1A2834D5-0267-43A7-B4C0-774DD22DE80B}" dt="2022-03-25T03:41:05.421" v="1474" actId="13822"/>
          <ac:spMkLst>
            <pc:docMk/>
            <pc:sldMk cId="0" sldId="309"/>
            <ac:spMk id="42" creationId="{A3605EC5-5C5B-4AEA-8FE0-BA966C89C1C2}"/>
          </ac:spMkLst>
        </pc:spChg>
        <pc:spChg chg="mod">
          <ac:chgData name="Lalwani, Saachi" userId="019095a5-4645-4945-9ec1-dd3c94477d57" providerId="ADAL" clId="{1A2834D5-0267-43A7-B4C0-774DD22DE80B}" dt="2022-03-25T03:41:05.421" v="1474" actId="13822"/>
          <ac:spMkLst>
            <pc:docMk/>
            <pc:sldMk cId="0" sldId="309"/>
            <ac:spMk id="43" creationId="{B3403B6B-70D2-4037-8FED-8CDE99A6813B}"/>
          </ac:spMkLst>
        </pc:spChg>
        <pc:spChg chg="mod">
          <ac:chgData name="Lalwani, Saachi" userId="019095a5-4645-4945-9ec1-dd3c94477d57" providerId="ADAL" clId="{1A2834D5-0267-43A7-B4C0-774DD22DE80B}" dt="2022-03-25T03:41:05.421" v="1474" actId="13822"/>
          <ac:spMkLst>
            <pc:docMk/>
            <pc:sldMk cId="0" sldId="309"/>
            <ac:spMk id="44" creationId="{18B11583-2536-407D-AF15-43700E65C4E0}"/>
          </ac:spMkLst>
        </pc:spChg>
        <pc:spChg chg="add mod">
          <ac:chgData name="Lalwani, Saachi" userId="019095a5-4645-4945-9ec1-dd3c94477d57" providerId="ADAL" clId="{1A2834D5-0267-43A7-B4C0-774DD22DE80B}" dt="2022-03-25T03:40:45.721" v="1473" actId="1076"/>
          <ac:spMkLst>
            <pc:docMk/>
            <pc:sldMk cId="0" sldId="309"/>
            <ac:spMk id="45" creationId="{CBD24175-D26A-411E-8943-D5CD57D29186}"/>
          </ac:spMkLst>
        </pc:spChg>
        <pc:spChg chg="add mod">
          <ac:chgData name="Lalwani, Saachi" userId="019095a5-4645-4945-9ec1-dd3c94477d57" providerId="ADAL" clId="{1A2834D5-0267-43A7-B4C0-774DD22DE80B}" dt="2022-03-25T03:40:45.721" v="1473" actId="1076"/>
          <ac:spMkLst>
            <pc:docMk/>
            <pc:sldMk cId="0" sldId="309"/>
            <ac:spMk id="46" creationId="{BF9BA9BE-68F0-4915-A561-17B5A1D6B88C}"/>
          </ac:spMkLst>
        </pc:spChg>
        <pc:spChg chg="add mod">
          <ac:chgData name="Lalwani, Saachi" userId="019095a5-4645-4945-9ec1-dd3c94477d57" providerId="ADAL" clId="{1A2834D5-0267-43A7-B4C0-774DD22DE80B}" dt="2022-03-25T03:40:45.721" v="1473" actId="1076"/>
          <ac:spMkLst>
            <pc:docMk/>
            <pc:sldMk cId="0" sldId="309"/>
            <ac:spMk id="47" creationId="{5DFBA359-C53F-4386-B78C-E34DCD539169}"/>
          </ac:spMkLst>
        </pc:spChg>
        <pc:spChg chg="mod">
          <ac:chgData name="Lalwani, Saachi" userId="019095a5-4645-4945-9ec1-dd3c94477d57" providerId="ADAL" clId="{1A2834D5-0267-43A7-B4C0-774DD22DE80B}" dt="2022-03-25T03:40:39.738" v="1472" actId="1076"/>
          <ac:spMkLst>
            <pc:docMk/>
            <pc:sldMk cId="0" sldId="309"/>
            <ac:spMk id="389" creationId="{00000000-0000-0000-0000-000000000000}"/>
          </ac:spMkLst>
        </pc:spChg>
        <pc:grpChg chg="add del mod">
          <ac:chgData name="Lalwani, Saachi" userId="019095a5-4645-4945-9ec1-dd3c94477d57" providerId="ADAL" clId="{1A2834D5-0267-43A7-B4C0-774DD22DE80B}" dt="2022-03-25T03:36:44.124" v="1458" actId="478"/>
          <ac:grpSpMkLst>
            <pc:docMk/>
            <pc:sldMk cId="0" sldId="309"/>
            <ac:grpSpMk id="4" creationId="{7E15907A-4C12-4A0F-A102-2CC42E045604}"/>
          </ac:grpSpMkLst>
        </pc:grpChg>
        <pc:grpChg chg="add mod">
          <ac:chgData name="Lalwani, Saachi" userId="019095a5-4645-4945-9ec1-dd3c94477d57" providerId="ADAL" clId="{1A2834D5-0267-43A7-B4C0-774DD22DE80B}" dt="2022-03-25T03:40:45.721" v="1473" actId="1076"/>
          <ac:grpSpMkLst>
            <pc:docMk/>
            <pc:sldMk cId="0" sldId="309"/>
            <ac:grpSpMk id="9" creationId="{4782F9EC-4926-4DF1-AFFE-BF3CAD9A6351}"/>
          </ac:grpSpMkLst>
        </pc:grpChg>
        <pc:grpChg chg="add mod">
          <ac:chgData name="Lalwani, Saachi" userId="019095a5-4645-4945-9ec1-dd3c94477d57" providerId="ADAL" clId="{1A2834D5-0267-43A7-B4C0-774DD22DE80B}" dt="2022-03-25T03:40:45.721" v="1473" actId="1076"/>
          <ac:grpSpMkLst>
            <pc:docMk/>
            <pc:sldMk cId="0" sldId="309"/>
            <ac:grpSpMk id="20" creationId="{3C5C3067-4FEC-4878-BFE4-BBEE3B84D5F9}"/>
          </ac:grpSpMkLst>
        </pc:grpChg>
        <pc:grpChg chg="add mod">
          <ac:chgData name="Lalwani, Saachi" userId="019095a5-4645-4945-9ec1-dd3c94477d57" providerId="ADAL" clId="{1A2834D5-0267-43A7-B4C0-774DD22DE80B}" dt="2022-03-25T03:40:45.721" v="1473" actId="1076"/>
          <ac:grpSpMkLst>
            <pc:docMk/>
            <pc:sldMk cId="0" sldId="309"/>
            <ac:grpSpMk id="27" creationId="{74621F91-F581-4D6E-B70E-70BC817B4533}"/>
          </ac:grpSpMkLst>
        </pc:grpChg>
        <pc:grpChg chg="add mod">
          <ac:chgData name="Lalwani, Saachi" userId="019095a5-4645-4945-9ec1-dd3c94477d57" providerId="ADAL" clId="{1A2834D5-0267-43A7-B4C0-774DD22DE80B}" dt="2022-03-25T03:40:45.721" v="1473" actId="1076"/>
          <ac:grpSpMkLst>
            <pc:docMk/>
            <pc:sldMk cId="0" sldId="309"/>
            <ac:grpSpMk id="39" creationId="{7EDACF07-CF1E-4296-9F63-76896679130C}"/>
          </ac:grpSpMkLst>
        </pc:grpChg>
      </pc:sldChg>
      <pc:sldChg chg="ord">
        <pc:chgData name="Lalwani, Saachi" userId="019095a5-4645-4945-9ec1-dd3c94477d57" providerId="ADAL" clId="{1A2834D5-0267-43A7-B4C0-774DD22DE80B}" dt="2022-03-24T00:35:03.392" v="371"/>
        <pc:sldMkLst>
          <pc:docMk/>
          <pc:sldMk cId="0" sldId="310"/>
        </pc:sldMkLst>
      </pc:sldChg>
      <pc:sldChg chg="addSp delSp modSp mod ord">
        <pc:chgData name="Lalwani, Saachi" userId="019095a5-4645-4945-9ec1-dd3c94477d57" providerId="ADAL" clId="{1A2834D5-0267-43A7-B4C0-774DD22DE80B}" dt="2022-03-24T15:50:12.961" v="588"/>
        <pc:sldMkLst>
          <pc:docMk/>
          <pc:sldMk cId="0" sldId="312"/>
        </pc:sldMkLst>
        <pc:spChg chg="add del mod">
          <ac:chgData name="Lalwani, Saachi" userId="019095a5-4645-4945-9ec1-dd3c94477d57" providerId="ADAL" clId="{1A2834D5-0267-43A7-B4C0-774DD22DE80B}" dt="2022-03-24T00:39:49.275" v="559" actId="478"/>
          <ac:spMkLst>
            <pc:docMk/>
            <pc:sldMk cId="0" sldId="312"/>
            <ac:spMk id="3" creationId="{9FF7C017-F6E8-4A92-AD0D-6BD35642C4C9}"/>
          </ac:spMkLst>
        </pc:spChg>
        <pc:spChg chg="mod">
          <ac:chgData name="Lalwani, Saachi" userId="019095a5-4645-4945-9ec1-dd3c94477d57" providerId="ADAL" clId="{1A2834D5-0267-43A7-B4C0-774DD22DE80B}" dt="2022-03-24T00:39:54.833" v="560" actId="1076"/>
          <ac:spMkLst>
            <pc:docMk/>
            <pc:sldMk cId="0" sldId="312"/>
            <ac:spMk id="8" creationId="{5DD0C785-4582-416F-8A1B-BD0ACBEE5FD9}"/>
          </ac:spMkLst>
        </pc:spChg>
        <pc:spChg chg="mod">
          <ac:chgData name="Lalwani, Saachi" userId="019095a5-4645-4945-9ec1-dd3c94477d57" providerId="ADAL" clId="{1A2834D5-0267-43A7-B4C0-774DD22DE80B}" dt="2022-03-24T00:39:54.833" v="560" actId="1076"/>
          <ac:spMkLst>
            <pc:docMk/>
            <pc:sldMk cId="0" sldId="312"/>
            <ac:spMk id="22" creationId="{1A94A61D-B0F7-4120-A78F-B4D5A623D0ED}"/>
          </ac:spMkLst>
        </pc:spChg>
        <pc:spChg chg="mod">
          <ac:chgData name="Lalwani, Saachi" userId="019095a5-4645-4945-9ec1-dd3c94477d57" providerId="ADAL" clId="{1A2834D5-0267-43A7-B4C0-774DD22DE80B}" dt="2022-03-24T00:39:54.833" v="560" actId="1076"/>
          <ac:spMkLst>
            <pc:docMk/>
            <pc:sldMk cId="0" sldId="312"/>
            <ac:spMk id="23" creationId="{2EE82E88-2768-48AE-8983-69FAD4D7867F}"/>
          </ac:spMkLst>
        </pc:spChg>
        <pc:spChg chg="mod">
          <ac:chgData name="Lalwani, Saachi" userId="019095a5-4645-4945-9ec1-dd3c94477d57" providerId="ADAL" clId="{1A2834D5-0267-43A7-B4C0-774DD22DE80B}" dt="2022-03-24T00:39:54.833" v="560" actId="1076"/>
          <ac:spMkLst>
            <pc:docMk/>
            <pc:sldMk cId="0" sldId="312"/>
            <ac:spMk id="480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4T00:39:54.833" v="560" actId="1076"/>
          <ac:spMkLst>
            <pc:docMk/>
            <pc:sldMk cId="0" sldId="312"/>
            <ac:spMk id="482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4T00:39:54.833" v="560" actId="1076"/>
          <ac:spMkLst>
            <pc:docMk/>
            <pc:sldMk cId="0" sldId="312"/>
            <ac:spMk id="483" creationId="{00000000-0000-0000-0000-000000000000}"/>
          </ac:spMkLst>
        </pc:spChg>
        <pc:spChg chg="mod">
          <ac:chgData name="Lalwani, Saachi" userId="019095a5-4645-4945-9ec1-dd3c94477d57" providerId="ADAL" clId="{1A2834D5-0267-43A7-B4C0-774DD22DE80B}" dt="2022-03-24T00:40:06.363" v="581" actId="14100"/>
          <ac:spMkLst>
            <pc:docMk/>
            <pc:sldMk cId="0" sldId="312"/>
            <ac:spMk id="484" creationId="{00000000-0000-0000-0000-000000000000}"/>
          </ac:spMkLst>
        </pc:spChg>
        <pc:spChg chg="del mod">
          <ac:chgData name="Lalwani, Saachi" userId="019095a5-4645-4945-9ec1-dd3c94477d57" providerId="ADAL" clId="{1A2834D5-0267-43A7-B4C0-774DD22DE80B}" dt="2022-03-24T00:39:46.052" v="558" actId="478"/>
          <ac:spMkLst>
            <pc:docMk/>
            <pc:sldMk cId="0" sldId="312"/>
            <ac:spMk id="487" creationId="{00000000-0000-0000-0000-000000000000}"/>
          </ac:spMkLst>
        </pc:spChg>
        <pc:cxnChg chg="mod">
          <ac:chgData name="Lalwani, Saachi" userId="019095a5-4645-4945-9ec1-dd3c94477d57" providerId="ADAL" clId="{1A2834D5-0267-43A7-B4C0-774DD22DE80B}" dt="2022-03-24T00:39:54.833" v="560" actId="1076"/>
          <ac:cxnSpMkLst>
            <pc:docMk/>
            <pc:sldMk cId="0" sldId="312"/>
            <ac:cxnSpMk id="476" creationId="{00000000-0000-0000-0000-000000000000}"/>
          </ac:cxnSpMkLst>
        </pc:cxnChg>
        <pc:cxnChg chg="mod">
          <ac:chgData name="Lalwani, Saachi" userId="019095a5-4645-4945-9ec1-dd3c94477d57" providerId="ADAL" clId="{1A2834D5-0267-43A7-B4C0-774DD22DE80B}" dt="2022-03-24T00:39:54.833" v="560" actId="1076"/>
          <ac:cxnSpMkLst>
            <pc:docMk/>
            <pc:sldMk cId="0" sldId="312"/>
            <ac:cxnSpMk id="478" creationId="{00000000-0000-0000-0000-000000000000}"/>
          </ac:cxnSpMkLst>
        </pc:cxnChg>
        <pc:cxnChg chg="mod">
          <ac:chgData name="Lalwani, Saachi" userId="019095a5-4645-4945-9ec1-dd3c94477d57" providerId="ADAL" clId="{1A2834D5-0267-43A7-B4C0-774DD22DE80B}" dt="2022-03-24T00:39:54.833" v="560" actId="1076"/>
          <ac:cxnSpMkLst>
            <pc:docMk/>
            <pc:sldMk cId="0" sldId="312"/>
            <ac:cxnSpMk id="485" creationId="{00000000-0000-0000-0000-000000000000}"/>
          </ac:cxnSpMkLst>
        </pc:cxnChg>
        <pc:cxnChg chg="mod">
          <ac:chgData name="Lalwani, Saachi" userId="019095a5-4645-4945-9ec1-dd3c94477d57" providerId="ADAL" clId="{1A2834D5-0267-43A7-B4C0-774DD22DE80B}" dt="2022-03-24T00:40:06.363" v="581" actId="14100"/>
          <ac:cxnSpMkLst>
            <pc:docMk/>
            <pc:sldMk cId="0" sldId="312"/>
            <ac:cxnSpMk id="486" creationId="{00000000-0000-0000-0000-000000000000}"/>
          </ac:cxnSpMkLst>
        </pc:cxnChg>
      </pc:sldChg>
      <pc:sldChg chg="modSp mod ord">
        <pc:chgData name="Lalwani, Saachi" userId="019095a5-4645-4945-9ec1-dd3c94477d57" providerId="ADAL" clId="{1A2834D5-0267-43A7-B4C0-774DD22DE80B}" dt="2022-03-24T17:41:16.956" v="606" actId="1036"/>
        <pc:sldMkLst>
          <pc:docMk/>
          <pc:sldMk cId="2042582586" sldId="313"/>
        </pc:sldMkLst>
        <pc:picChg chg="mod">
          <ac:chgData name="Lalwani, Saachi" userId="019095a5-4645-4945-9ec1-dd3c94477d57" providerId="ADAL" clId="{1A2834D5-0267-43A7-B4C0-774DD22DE80B}" dt="2022-03-24T17:41:16.956" v="606" actId="1036"/>
          <ac:picMkLst>
            <pc:docMk/>
            <pc:sldMk cId="2042582586" sldId="313"/>
            <ac:picMk id="7" creationId="{46CA1FCD-5050-457D-BEC5-859B700CABF8}"/>
          </ac:picMkLst>
        </pc:picChg>
      </pc:sldChg>
      <pc:sldChg chg="addSp delSp modSp mod">
        <pc:chgData name="Lalwani, Saachi" userId="019095a5-4645-4945-9ec1-dd3c94477d57" providerId="ADAL" clId="{1A2834D5-0267-43A7-B4C0-774DD22DE80B}" dt="2022-03-24T21:34:05.305" v="688" actId="1076"/>
        <pc:sldMkLst>
          <pc:docMk/>
          <pc:sldMk cId="2496234250" sldId="314"/>
        </pc:sldMkLst>
        <pc:spChg chg="del">
          <ac:chgData name="Lalwani, Saachi" userId="019095a5-4645-4945-9ec1-dd3c94477d57" providerId="ADAL" clId="{1A2834D5-0267-43A7-B4C0-774DD22DE80B}" dt="2022-03-24T00:34:32.843" v="322" actId="478"/>
          <ac:spMkLst>
            <pc:docMk/>
            <pc:sldMk cId="2496234250" sldId="314"/>
            <ac:spMk id="2" creationId="{7D7D3A7D-0556-4925-9B61-B4BA81AA5B40}"/>
          </ac:spMkLst>
        </pc:spChg>
        <pc:spChg chg="add mod">
          <ac:chgData name="Lalwani, Saachi" userId="019095a5-4645-4945-9ec1-dd3c94477d57" providerId="ADAL" clId="{1A2834D5-0267-43A7-B4C0-774DD22DE80B}" dt="2022-03-24T00:34:32.843" v="322" actId="478"/>
          <ac:spMkLst>
            <pc:docMk/>
            <pc:sldMk cId="2496234250" sldId="314"/>
            <ac:spMk id="4" creationId="{DA6E755F-5368-44CD-91F3-7BF9BD41E471}"/>
          </ac:spMkLst>
        </pc:spChg>
        <pc:spChg chg="add mod">
          <ac:chgData name="Lalwani, Saachi" userId="019095a5-4645-4945-9ec1-dd3c94477d57" providerId="ADAL" clId="{1A2834D5-0267-43A7-B4C0-774DD22DE80B}" dt="2022-03-24T00:34:32.843" v="322" actId="478"/>
          <ac:spMkLst>
            <pc:docMk/>
            <pc:sldMk cId="2496234250" sldId="314"/>
            <ac:spMk id="6" creationId="{3B0881FB-439A-4A44-BF00-42E7E0B39D19}"/>
          </ac:spMkLst>
        </pc:spChg>
        <pc:spChg chg="del">
          <ac:chgData name="Lalwani, Saachi" userId="019095a5-4645-4945-9ec1-dd3c94477d57" providerId="ADAL" clId="{1A2834D5-0267-43A7-B4C0-774DD22DE80B}" dt="2022-03-24T00:34:32.843" v="322" actId="478"/>
          <ac:spMkLst>
            <pc:docMk/>
            <pc:sldMk cId="2496234250" sldId="314"/>
            <ac:spMk id="18" creationId="{8A38687E-4531-4612-BE9E-83C61133493E}"/>
          </ac:spMkLst>
        </pc:spChg>
        <pc:spChg chg="mod">
          <ac:chgData name="Lalwani, Saachi" userId="019095a5-4645-4945-9ec1-dd3c94477d57" providerId="ADAL" clId="{1A2834D5-0267-43A7-B4C0-774DD22DE80B}" dt="2022-03-24T21:34:05.305" v="688" actId="1076"/>
          <ac:spMkLst>
            <pc:docMk/>
            <pc:sldMk cId="2496234250" sldId="314"/>
            <ac:spMk id="451" creationId="{00000000-0000-0000-0000-000000000000}"/>
          </ac:spMkLst>
        </pc:spChg>
        <pc:spChg chg="del">
          <ac:chgData name="Lalwani, Saachi" userId="019095a5-4645-4945-9ec1-dd3c94477d57" providerId="ADAL" clId="{1A2834D5-0267-43A7-B4C0-774DD22DE80B}" dt="2022-03-24T00:34:32.843" v="322" actId="478"/>
          <ac:spMkLst>
            <pc:docMk/>
            <pc:sldMk cId="2496234250" sldId="314"/>
            <ac:spMk id="452" creationId="{00000000-0000-0000-0000-000000000000}"/>
          </ac:spMkLst>
        </pc:spChg>
        <pc:spChg chg="del">
          <ac:chgData name="Lalwani, Saachi" userId="019095a5-4645-4945-9ec1-dd3c94477d57" providerId="ADAL" clId="{1A2834D5-0267-43A7-B4C0-774DD22DE80B}" dt="2022-03-24T00:34:32.843" v="322" actId="478"/>
          <ac:spMkLst>
            <pc:docMk/>
            <pc:sldMk cId="2496234250" sldId="314"/>
            <ac:spMk id="453" creationId="{00000000-0000-0000-0000-000000000000}"/>
          </ac:spMkLst>
        </pc:spChg>
        <pc:grpChg chg="del">
          <ac:chgData name="Lalwani, Saachi" userId="019095a5-4645-4945-9ec1-dd3c94477d57" providerId="ADAL" clId="{1A2834D5-0267-43A7-B4C0-774DD22DE80B}" dt="2022-03-24T00:34:32.843" v="322" actId="478"/>
          <ac:grpSpMkLst>
            <pc:docMk/>
            <pc:sldMk cId="2496234250" sldId="314"/>
            <ac:grpSpMk id="454" creationId="{00000000-0000-0000-0000-000000000000}"/>
          </ac:grpSpMkLst>
        </pc:grpChg>
        <pc:grpChg chg="del">
          <ac:chgData name="Lalwani, Saachi" userId="019095a5-4645-4945-9ec1-dd3c94477d57" providerId="ADAL" clId="{1A2834D5-0267-43A7-B4C0-774DD22DE80B}" dt="2022-03-24T00:34:32.843" v="322" actId="478"/>
          <ac:grpSpMkLst>
            <pc:docMk/>
            <pc:sldMk cId="2496234250" sldId="314"/>
            <ac:grpSpMk id="460" creationId="{00000000-0000-0000-0000-000000000000}"/>
          </ac:grpSpMkLst>
        </pc:grpChg>
        <pc:cxnChg chg="mod">
          <ac:chgData name="Lalwani, Saachi" userId="019095a5-4645-4945-9ec1-dd3c94477d57" providerId="ADAL" clId="{1A2834D5-0267-43A7-B4C0-774DD22DE80B}" dt="2022-03-24T00:34:32.843" v="322" actId="478"/>
          <ac:cxnSpMkLst>
            <pc:docMk/>
            <pc:sldMk cId="2496234250" sldId="314"/>
            <ac:cxnSpMk id="461" creationId="{00000000-0000-0000-0000-000000000000}"/>
          </ac:cxnSpMkLst>
        </pc:cxnChg>
      </pc:sldChg>
      <pc:sldChg chg="modSp mod ord">
        <pc:chgData name="Lalwani, Saachi" userId="019095a5-4645-4945-9ec1-dd3c94477d57" providerId="ADAL" clId="{1A2834D5-0267-43A7-B4C0-774DD22DE80B}" dt="2022-03-24T00:36:49.110" v="413" actId="12"/>
        <pc:sldMkLst>
          <pc:docMk/>
          <pc:sldMk cId="198746992" sldId="316"/>
        </pc:sldMkLst>
        <pc:spChg chg="mod">
          <ac:chgData name="Lalwani, Saachi" userId="019095a5-4645-4945-9ec1-dd3c94477d57" providerId="ADAL" clId="{1A2834D5-0267-43A7-B4C0-774DD22DE80B}" dt="2022-03-24T00:36:24.677" v="404" actId="1076"/>
          <ac:spMkLst>
            <pc:docMk/>
            <pc:sldMk cId="198746992" sldId="316"/>
            <ac:spMk id="2" creationId="{A5A2BD84-9B59-4F09-8F5A-12994181A99F}"/>
          </ac:spMkLst>
        </pc:spChg>
        <pc:graphicFrameChg chg="modGraphic">
          <ac:chgData name="Lalwani, Saachi" userId="019095a5-4645-4945-9ec1-dd3c94477d57" providerId="ADAL" clId="{1A2834D5-0267-43A7-B4C0-774DD22DE80B}" dt="2022-03-24T00:36:49.110" v="413" actId="12"/>
          <ac:graphicFrameMkLst>
            <pc:docMk/>
            <pc:sldMk cId="198746992" sldId="316"/>
            <ac:graphicFrameMk id="3" creationId="{D85A4147-FD7E-4819-AF0F-F114F598548A}"/>
          </ac:graphicFrameMkLst>
        </pc:graphicFrameChg>
      </pc:sldChg>
      <pc:sldChg chg="del">
        <pc:chgData name="Lalwani, Saachi" userId="019095a5-4645-4945-9ec1-dd3c94477d57" providerId="ADAL" clId="{1A2834D5-0267-43A7-B4C0-774DD22DE80B}" dt="2022-03-24T00:44:52.708" v="582" actId="47"/>
        <pc:sldMkLst>
          <pc:docMk/>
          <pc:sldMk cId="2164742114" sldId="317"/>
        </pc:sldMkLst>
      </pc:sldChg>
      <pc:sldChg chg="add">
        <pc:chgData name="Lalwani, Saachi" userId="019095a5-4645-4945-9ec1-dd3c94477d57" providerId="ADAL" clId="{1A2834D5-0267-43A7-B4C0-774DD22DE80B}" dt="2022-03-24T00:32:11.158" v="175"/>
        <pc:sldMkLst>
          <pc:docMk/>
          <pc:sldMk cId="1422965652" sldId="318"/>
        </pc:sldMkLst>
      </pc:sldChg>
      <pc:sldChg chg="del">
        <pc:chgData name="Lalwani, Saachi" userId="019095a5-4645-4945-9ec1-dd3c94477d57" providerId="ADAL" clId="{1A2834D5-0267-43A7-B4C0-774DD22DE80B}" dt="2022-03-24T00:32:08.344" v="174" actId="2696"/>
        <pc:sldMkLst>
          <pc:docMk/>
          <pc:sldMk cId="1469744265" sldId="318"/>
        </pc:sldMkLst>
      </pc:sldChg>
      <pc:sldChg chg="del">
        <pc:chgData name="Lalwani, Saachi" userId="019095a5-4645-4945-9ec1-dd3c94477d57" providerId="ADAL" clId="{1A2834D5-0267-43A7-B4C0-774DD22DE80B}" dt="2022-03-24T00:32:08.344" v="174" actId="2696"/>
        <pc:sldMkLst>
          <pc:docMk/>
          <pc:sldMk cId="819988610" sldId="320"/>
        </pc:sldMkLst>
      </pc:sldChg>
      <pc:sldChg chg="add">
        <pc:chgData name="Lalwani, Saachi" userId="019095a5-4645-4945-9ec1-dd3c94477d57" providerId="ADAL" clId="{1A2834D5-0267-43A7-B4C0-774DD22DE80B}" dt="2022-03-24T00:32:11.158" v="175"/>
        <pc:sldMkLst>
          <pc:docMk/>
          <pc:sldMk cId="1697335012" sldId="320"/>
        </pc:sldMkLst>
      </pc:sldChg>
      <pc:sldChg chg="del">
        <pc:chgData name="Lalwani, Saachi" userId="019095a5-4645-4945-9ec1-dd3c94477d57" providerId="ADAL" clId="{1A2834D5-0267-43A7-B4C0-774DD22DE80B}" dt="2022-03-24T00:32:50.832" v="217" actId="2696"/>
        <pc:sldMkLst>
          <pc:docMk/>
          <pc:sldMk cId="545637047" sldId="321"/>
        </pc:sldMkLst>
      </pc:sldChg>
      <pc:sldChg chg="add">
        <pc:chgData name="Lalwani, Saachi" userId="019095a5-4645-4945-9ec1-dd3c94477d57" providerId="ADAL" clId="{1A2834D5-0267-43A7-B4C0-774DD22DE80B}" dt="2022-03-24T00:32:54.004" v="218"/>
        <pc:sldMkLst>
          <pc:docMk/>
          <pc:sldMk cId="2220767876" sldId="321"/>
        </pc:sldMkLst>
      </pc:sldChg>
      <pc:sldChg chg="del">
        <pc:chgData name="Lalwani, Saachi" userId="019095a5-4645-4945-9ec1-dd3c94477d57" providerId="ADAL" clId="{1A2834D5-0267-43A7-B4C0-774DD22DE80B}" dt="2022-03-24T00:32:50.832" v="217" actId="2696"/>
        <pc:sldMkLst>
          <pc:docMk/>
          <pc:sldMk cId="809011122" sldId="322"/>
        </pc:sldMkLst>
      </pc:sldChg>
      <pc:sldChg chg="add">
        <pc:chgData name="Lalwani, Saachi" userId="019095a5-4645-4945-9ec1-dd3c94477d57" providerId="ADAL" clId="{1A2834D5-0267-43A7-B4C0-774DD22DE80B}" dt="2022-03-24T00:32:54.004" v="218"/>
        <pc:sldMkLst>
          <pc:docMk/>
          <pc:sldMk cId="2172875790" sldId="322"/>
        </pc:sldMkLst>
      </pc:sldChg>
      <pc:sldChg chg="add">
        <pc:chgData name="Lalwani, Saachi" userId="019095a5-4645-4945-9ec1-dd3c94477d57" providerId="ADAL" clId="{1A2834D5-0267-43A7-B4C0-774DD22DE80B}" dt="2022-03-24T00:32:54.004" v="218"/>
        <pc:sldMkLst>
          <pc:docMk/>
          <pc:sldMk cId="970037337" sldId="323"/>
        </pc:sldMkLst>
      </pc:sldChg>
      <pc:sldChg chg="del">
        <pc:chgData name="Lalwani, Saachi" userId="019095a5-4645-4945-9ec1-dd3c94477d57" providerId="ADAL" clId="{1A2834D5-0267-43A7-B4C0-774DD22DE80B}" dt="2022-03-24T00:32:50.832" v="217" actId="2696"/>
        <pc:sldMkLst>
          <pc:docMk/>
          <pc:sldMk cId="2889384079" sldId="323"/>
        </pc:sldMkLst>
      </pc:sldChg>
      <pc:sldChg chg="add del">
        <pc:chgData name="Lalwani, Saachi" userId="019095a5-4645-4945-9ec1-dd3c94477d57" providerId="ADAL" clId="{1A2834D5-0267-43A7-B4C0-774DD22DE80B}" dt="2022-03-24T00:32:25.411" v="177"/>
        <pc:sldMkLst>
          <pc:docMk/>
          <pc:sldMk cId="1713609316" sldId="324"/>
        </pc:sldMkLst>
      </pc:sldChg>
      <pc:sldChg chg="modSp new mod ord">
        <pc:chgData name="Lalwani, Saachi" userId="019095a5-4645-4945-9ec1-dd3c94477d57" providerId="ADAL" clId="{1A2834D5-0267-43A7-B4C0-774DD22DE80B}" dt="2022-03-24T00:33:30.602" v="222"/>
        <pc:sldMkLst>
          <pc:docMk/>
          <pc:sldMk cId="3209009649" sldId="324"/>
        </pc:sldMkLst>
        <pc:spChg chg="mod">
          <ac:chgData name="Lalwani, Saachi" userId="019095a5-4645-4945-9ec1-dd3c94477d57" providerId="ADAL" clId="{1A2834D5-0267-43A7-B4C0-774DD22DE80B}" dt="2022-03-24T00:32:45.441" v="216" actId="20577"/>
          <ac:spMkLst>
            <pc:docMk/>
            <pc:sldMk cId="3209009649" sldId="324"/>
            <ac:spMk id="6" creationId="{D4404EE5-666F-4112-8324-E158AE8088E5}"/>
          </ac:spMkLst>
        </pc:spChg>
      </pc:sldChg>
      <pc:sldChg chg="add del">
        <pc:chgData name="Lalwani, Saachi" userId="019095a5-4645-4945-9ec1-dd3c94477d57" providerId="ADAL" clId="{1A2834D5-0267-43A7-B4C0-774DD22DE80B}" dt="2022-03-24T00:32:25.411" v="177"/>
        <pc:sldMkLst>
          <pc:docMk/>
          <pc:sldMk cId="3506818338" sldId="325"/>
        </pc:sldMkLst>
      </pc:sldChg>
      <pc:sldChg chg="modSp new mod ord">
        <pc:chgData name="Lalwani, Saachi" userId="019095a5-4645-4945-9ec1-dd3c94477d57" providerId="ADAL" clId="{1A2834D5-0267-43A7-B4C0-774DD22DE80B}" dt="2022-03-24T00:33:53.494" v="263" actId="20577"/>
        <pc:sldMkLst>
          <pc:docMk/>
          <pc:sldMk cId="3885834206" sldId="325"/>
        </pc:sldMkLst>
        <pc:spChg chg="mod">
          <ac:chgData name="Lalwani, Saachi" userId="019095a5-4645-4945-9ec1-dd3c94477d57" providerId="ADAL" clId="{1A2834D5-0267-43A7-B4C0-774DD22DE80B}" dt="2022-03-24T00:33:53.494" v="263" actId="20577"/>
          <ac:spMkLst>
            <pc:docMk/>
            <pc:sldMk cId="3885834206" sldId="325"/>
            <ac:spMk id="2" creationId="{171796D3-50D6-4BE5-9DBB-840C9A66BC0B}"/>
          </ac:spMkLst>
        </pc:spChg>
      </pc:sldChg>
      <pc:sldChg chg="add del">
        <pc:chgData name="Lalwani, Saachi" userId="019095a5-4645-4945-9ec1-dd3c94477d57" providerId="ADAL" clId="{1A2834D5-0267-43A7-B4C0-774DD22DE80B}" dt="2022-03-24T00:32:25.411" v="177"/>
        <pc:sldMkLst>
          <pc:docMk/>
          <pc:sldMk cId="2603164461" sldId="326"/>
        </pc:sldMkLst>
      </pc:sldChg>
      <pc:sldChg chg="addSp delSp modSp add mod">
        <pc:chgData name="Lalwani, Saachi" userId="019095a5-4645-4945-9ec1-dd3c94477d57" providerId="ADAL" clId="{1A2834D5-0267-43A7-B4C0-774DD22DE80B}" dt="2022-03-25T03:42:01.118" v="1484" actId="1076"/>
        <pc:sldMkLst>
          <pc:docMk/>
          <pc:sldMk cId="2767971167" sldId="326"/>
        </pc:sldMkLst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6" creationId="{75EF7468-8B13-4550-8C2C-D4F2F53C5034}"/>
          </ac:spMkLst>
        </pc:spChg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8" creationId="{9CAA5154-A38D-4B8E-81EF-697628A05BBF}"/>
          </ac:spMkLst>
        </pc:spChg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9" creationId="{E28B60A6-90D3-4B19-BFD1-4778833386D5}"/>
          </ac:spMkLst>
        </pc:spChg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10" creationId="{4050A121-819C-4238-81A9-6B5222C0F39B}"/>
          </ac:spMkLst>
        </pc:spChg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11" creationId="{23B6A21F-8CC1-4100-955D-606871165A79}"/>
          </ac:spMkLst>
        </pc:spChg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12" creationId="{3BC7331B-0790-4403-B05E-D9D18EA0BE80}"/>
          </ac:spMkLst>
        </pc:spChg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13" creationId="{1E97F8DF-8EC9-4659-AF25-F9CC4B0D85B5}"/>
          </ac:spMkLst>
        </pc:spChg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14" creationId="{270AE957-EDDE-42CF-8114-D66E71A55BC7}"/>
          </ac:spMkLst>
        </pc:spChg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15" creationId="{DFB4EE1E-FFF8-4F8F-8E94-0E2B91890F15}"/>
          </ac:spMkLst>
        </pc:spChg>
        <pc:spChg chg="mod">
          <ac:chgData name="Lalwani, Saachi" userId="019095a5-4645-4945-9ec1-dd3c94477d57" providerId="ADAL" clId="{1A2834D5-0267-43A7-B4C0-774DD22DE80B}" dt="2022-03-25T03:39:32.161" v="1462"/>
          <ac:spMkLst>
            <pc:docMk/>
            <pc:sldMk cId="2767971167" sldId="326"/>
            <ac:spMk id="16" creationId="{BEB16632-DD17-4AA2-8896-9258FE706330}"/>
          </ac:spMkLst>
        </pc:spChg>
        <pc:spChg chg="mod">
          <ac:chgData name="Lalwani, Saachi" userId="019095a5-4645-4945-9ec1-dd3c94477d57" providerId="ADAL" clId="{1A2834D5-0267-43A7-B4C0-774DD22DE80B}" dt="2022-03-25T03:41:48.110" v="1480" actId="1076"/>
          <ac:spMkLst>
            <pc:docMk/>
            <pc:sldMk cId="2767971167" sldId="326"/>
            <ac:spMk id="21" creationId="{8F85CE6B-3C1E-400C-AEBB-F3FB5D41AFC8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23" creationId="{DF1EEDDD-B7E2-46E7-9AA6-3EE5B51682C5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24" creationId="{608ED3FA-1DF0-42D4-9939-9C7FCE2108EE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25" creationId="{8079A5C4-6B66-4993-8D5E-534AA23B396D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26" creationId="{BE714595-FADF-4EB2-9C74-55295DA05E33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27" creationId="{8B9DDF52-B312-4546-8CD4-0BD38DF0B186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28" creationId="{1686570E-0632-427A-A531-84084C55C4C3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29" creationId="{89D93825-4238-46A8-9E28-C8634D092F58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0" creationId="{864BDBDA-E8F1-45C3-BB10-227E925A54BA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1" creationId="{5CEACCB3-F597-4A5D-B0CE-E4CF345041B2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2" creationId="{6287A340-2E2A-4CFA-84A9-C770F86D7FA5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3" creationId="{2469D5BA-4B1C-4909-8E6F-C9A58FD2BF30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4" creationId="{FD23ECA5-8DB9-4E93-9155-F013E675FF16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5" creationId="{4A051C27-DCD4-48F2-9E8D-03D696E0D358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6" creationId="{90AE362F-A9BE-4BF9-9FE4-A1C24314DBB6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7" creationId="{3E9128E4-0F07-4C2B-99AA-03D29C8D566A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8" creationId="{5A11DF43-F15A-49CB-B8A2-B223E389B170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39" creationId="{3644DCB2-2DE6-4BD3-90FA-469D99ACDB0A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0" creationId="{ADE9330F-ACCD-4E46-B99F-19ACFD49B24C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1" creationId="{6FE3DAC5-C9FC-4D9A-A036-9D070B9E4730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2" creationId="{18FDA269-F9E8-4129-8B03-4F23426E65C4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3" creationId="{07A1CCC7-4FC9-471F-8108-344C4D1FF669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4" creationId="{5A53AD32-2FE9-412F-8975-A2F23F9BAB98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5" creationId="{9BE3CB18-89B7-4C4C-B7DA-04AEB0A86158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6" creationId="{77624CB8-7D7C-4263-ABB2-0A44FFE35A6B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7" creationId="{96207FC6-AB50-4393-9B34-1AB0114E03CC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8" creationId="{DD280999-E6ED-457B-B9DE-E23F973CF91A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49" creationId="{B3775BC9-6BAC-4BC9-8A23-BDD833EF17C5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0" creationId="{72C4BF38-868D-404D-A68C-0CD38CEBB1E9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1" creationId="{23F6CF79-2B81-454D-B5DC-71209F9DD218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2" creationId="{3B4FDB25-E098-4F07-ADA6-6713A1C87FEE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3" creationId="{7B14E265-6AAA-4566-845E-4DDAED85AF55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4" creationId="{C45206B9-52AA-423D-A6F5-39B36EE5A15A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5" creationId="{9D5561FE-39D5-4379-BF92-32EED54E7067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6" creationId="{066D1C63-D16F-4D31-81FB-299D8CF1E8D0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7" creationId="{4416CFB1-81DE-4EA8-B79A-812DBA133EDC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8" creationId="{0661C70A-FB5C-4E1A-83FA-F64D090C39B2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59" creationId="{85183AEE-B7C0-45E5-B3E5-E4EA4E77B66C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0" creationId="{E4448F46-8C04-46EB-A268-B4B3167E9F30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1" creationId="{725049ED-777A-4B28-9259-796FA26A1FF6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2" creationId="{0E6BF5CF-580E-4917-AFFB-1864CECEC475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3" creationId="{F98D89C1-8E56-4270-8109-9DF4959FBE93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4" creationId="{959B6E9B-6989-46F1-938D-0A2C9133CDA0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5" creationId="{26A92550-2D1D-4CD9-AE31-7EE2CD7B0A8A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6" creationId="{5B1C0C2E-71BE-46BD-8F13-16181A578521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7" creationId="{7F7477C3-FAA6-42E5-866A-8A6C2144C2BA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8" creationId="{037F2D2D-A64F-4FD0-8B76-0778DBE4E601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69" creationId="{01240D7C-F146-4FD5-B68D-210D93F0F285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78" creationId="{EBF48B36-581A-421D-A743-67FB2950E25E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79" creationId="{4EBC2D87-184B-44AA-8B4F-2A97982F7BAA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80" creationId="{74955FDB-04F8-4F00-8D53-52D8682CB561}"/>
          </ac:spMkLst>
        </pc:spChg>
        <pc:spChg chg="mod">
          <ac:chgData name="Lalwani, Saachi" userId="019095a5-4645-4945-9ec1-dd3c94477d57" providerId="ADAL" clId="{1A2834D5-0267-43A7-B4C0-774DD22DE80B}" dt="2022-03-25T03:41:37.596" v="1478" actId="13822"/>
          <ac:spMkLst>
            <pc:docMk/>
            <pc:sldMk cId="2767971167" sldId="326"/>
            <ac:spMk id="81" creationId="{BAA49269-5F6E-4B0D-9961-E5CD52037C52}"/>
          </ac:spMkLst>
        </pc:spChg>
        <pc:spChg chg="mod">
          <ac:chgData name="Lalwani, Saachi" userId="019095a5-4645-4945-9ec1-dd3c94477d57" providerId="ADAL" clId="{1A2834D5-0267-43A7-B4C0-774DD22DE80B}" dt="2022-03-25T03:41:53.108" v="1481" actId="1076"/>
          <ac:spMkLst>
            <pc:docMk/>
            <pc:sldMk cId="2767971167" sldId="326"/>
            <ac:spMk id="389" creationId="{00000000-0000-0000-0000-000000000000}"/>
          </ac:spMkLst>
        </pc:spChg>
        <pc:grpChg chg="add del mod">
          <ac:chgData name="Lalwani, Saachi" userId="019095a5-4645-4945-9ec1-dd3c94477d57" providerId="ADAL" clId="{1A2834D5-0267-43A7-B4C0-774DD22DE80B}" dt="2022-03-25T03:39:49.269" v="1465" actId="478"/>
          <ac:grpSpMkLst>
            <pc:docMk/>
            <pc:sldMk cId="2767971167" sldId="326"/>
            <ac:grpSpMk id="4" creationId="{7D267AF7-5342-46C5-9C1D-CFC9D2D25EEC}"/>
          </ac:grpSpMkLst>
        </pc:grpChg>
        <pc:grpChg chg="mod">
          <ac:chgData name="Lalwani, Saachi" userId="019095a5-4645-4945-9ec1-dd3c94477d57" providerId="ADAL" clId="{1A2834D5-0267-43A7-B4C0-774DD22DE80B}" dt="2022-03-25T03:39:32.161" v="1462"/>
          <ac:grpSpMkLst>
            <pc:docMk/>
            <pc:sldMk cId="2767971167" sldId="326"/>
            <ac:grpSpMk id="5" creationId="{B120E087-D1E1-4605-9CBA-9D7CEA13FEC6}"/>
          </ac:grpSpMkLst>
        </pc:grpChg>
        <pc:grpChg chg="mod">
          <ac:chgData name="Lalwani, Saachi" userId="019095a5-4645-4945-9ec1-dd3c94477d57" providerId="ADAL" clId="{1A2834D5-0267-43A7-B4C0-774DD22DE80B}" dt="2022-03-25T03:39:32.161" v="1462"/>
          <ac:grpSpMkLst>
            <pc:docMk/>
            <pc:sldMk cId="2767971167" sldId="326"/>
            <ac:grpSpMk id="7" creationId="{89379CF3-F6BA-4039-A451-B82BA1CD3945}"/>
          </ac:grpSpMkLst>
        </pc:grpChg>
        <pc:grpChg chg="add mod">
          <ac:chgData name="Lalwani, Saachi" userId="019095a5-4645-4945-9ec1-dd3c94477d57" providerId="ADAL" clId="{1A2834D5-0267-43A7-B4C0-774DD22DE80B}" dt="2022-03-25T03:42:01.118" v="1484" actId="1076"/>
          <ac:grpSpMkLst>
            <pc:docMk/>
            <pc:sldMk cId="2767971167" sldId="326"/>
            <ac:grpSpMk id="17" creationId="{FBE80C33-0E07-47C8-A3A4-029523661D79}"/>
          </ac:grpSpMkLst>
        </pc:grpChg>
        <pc:grpChg chg="mod">
          <ac:chgData name="Lalwani, Saachi" userId="019095a5-4645-4945-9ec1-dd3c94477d57" providerId="ADAL" clId="{1A2834D5-0267-43A7-B4C0-774DD22DE80B}" dt="2022-03-25T03:39:54.764" v="1466"/>
          <ac:grpSpMkLst>
            <pc:docMk/>
            <pc:sldMk cId="2767971167" sldId="326"/>
            <ac:grpSpMk id="18" creationId="{F7DC6A88-3013-433A-9CB6-F1C9AA6DC436}"/>
          </ac:grpSpMkLst>
        </pc:grpChg>
        <pc:grpChg chg="mod">
          <ac:chgData name="Lalwani, Saachi" userId="019095a5-4645-4945-9ec1-dd3c94477d57" providerId="ADAL" clId="{1A2834D5-0267-43A7-B4C0-774DD22DE80B}" dt="2022-03-25T03:39:54.764" v="1466"/>
          <ac:grpSpMkLst>
            <pc:docMk/>
            <pc:sldMk cId="2767971167" sldId="326"/>
            <ac:grpSpMk id="19" creationId="{88824E2E-9857-4591-977A-2878FDD624EA}"/>
          </ac:grpSpMkLst>
        </pc:grpChg>
        <pc:grpChg chg="mod">
          <ac:chgData name="Lalwani, Saachi" userId="019095a5-4645-4945-9ec1-dd3c94477d57" providerId="ADAL" clId="{1A2834D5-0267-43A7-B4C0-774DD22DE80B}" dt="2022-03-25T03:39:54.764" v="1466"/>
          <ac:grpSpMkLst>
            <pc:docMk/>
            <pc:sldMk cId="2767971167" sldId="326"/>
            <ac:grpSpMk id="20" creationId="{C4EA0E5F-3C1F-4404-AD1E-D629747490FB}"/>
          </ac:grpSpMkLst>
        </pc:grpChg>
        <pc:grpChg chg="mod">
          <ac:chgData name="Lalwani, Saachi" userId="019095a5-4645-4945-9ec1-dd3c94477d57" providerId="ADAL" clId="{1A2834D5-0267-43A7-B4C0-774DD22DE80B}" dt="2022-03-25T03:39:54.764" v="1466"/>
          <ac:grpSpMkLst>
            <pc:docMk/>
            <pc:sldMk cId="2767971167" sldId="326"/>
            <ac:grpSpMk id="22" creationId="{EB37DBCB-F480-4D1A-9EF1-DE84E1D5635B}"/>
          </ac:grpSpMkLst>
        </pc:grpChg>
        <pc:cxnChg chg="mod">
          <ac:chgData name="Lalwani, Saachi" userId="019095a5-4645-4945-9ec1-dd3c94477d57" providerId="ADAL" clId="{1A2834D5-0267-43A7-B4C0-774DD22DE80B}" dt="2022-03-25T03:41:37.596" v="1478" actId="13822"/>
          <ac:cxnSpMkLst>
            <pc:docMk/>
            <pc:sldMk cId="2767971167" sldId="326"/>
            <ac:cxnSpMk id="70" creationId="{80A9B461-C9D0-4BAF-AE3C-3F3648D7DC68}"/>
          </ac:cxnSpMkLst>
        </pc:cxnChg>
        <pc:cxnChg chg="mod">
          <ac:chgData name="Lalwani, Saachi" userId="019095a5-4645-4945-9ec1-dd3c94477d57" providerId="ADAL" clId="{1A2834D5-0267-43A7-B4C0-774DD22DE80B}" dt="2022-03-25T03:41:37.596" v="1478" actId="13822"/>
          <ac:cxnSpMkLst>
            <pc:docMk/>
            <pc:sldMk cId="2767971167" sldId="326"/>
            <ac:cxnSpMk id="71" creationId="{03F67E0F-98B4-45DF-9C93-A4DC01A45D71}"/>
          </ac:cxnSpMkLst>
        </pc:cxnChg>
        <pc:cxnChg chg="mod">
          <ac:chgData name="Lalwani, Saachi" userId="019095a5-4645-4945-9ec1-dd3c94477d57" providerId="ADAL" clId="{1A2834D5-0267-43A7-B4C0-774DD22DE80B}" dt="2022-03-25T03:41:37.596" v="1478" actId="13822"/>
          <ac:cxnSpMkLst>
            <pc:docMk/>
            <pc:sldMk cId="2767971167" sldId="326"/>
            <ac:cxnSpMk id="72" creationId="{D8FDDD94-E05E-4A65-949A-B2F00210DB89}"/>
          </ac:cxnSpMkLst>
        </pc:cxnChg>
        <pc:cxnChg chg="mod">
          <ac:chgData name="Lalwani, Saachi" userId="019095a5-4645-4945-9ec1-dd3c94477d57" providerId="ADAL" clId="{1A2834D5-0267-43A7-B4C0-774DD22DE80B}" dt="2022-03-25T03:41:37.596" v="1478" actId="13822"/>
          <ac:cxnSpMkLst>
            <pc:docMk/>
            <pc:sldMk cId="2767971167" sldId="326"/>
            <ac:cxnSpMk id="73" creationId="{67FE7562-B96C-43C9-97F5-E8799E510E72}"/>
          </ac:cxnSpMkLst>
        </pc:cxnChg>
        <pc:cxnChg chg="mod">
          <ac:chgData name="Lalwani, Saachi" userId="019095a5-4645-4945-9ec1-dd3c94477d57" providerId="ADAL" clId="{1A2834D5-0267-43A7-B4C0-774DD22DE80B}" dt="2022-03-25T03:41:37.596" v="1478" actId="13822"/>
          <ac:cxnSpMkLst>
            <pc:docMk/>
            <pc:sldMk cId="2767971167" sldId="326"/>
            <ac:cxnSpMk id="74" creationId="{F4E75492-0248-4D2D-8DF6-E90E42A1506C}"/>
          </ac:cxnSpMkLst>
        </pc:cxnChg>
        <pc:cxnChg chg="mod">
          <ac:chgData name="Lalwani, Saachi" userId="019095a5-4645-4945-9ec1-dd3c94477d57" providerId="ADAL" clId="{1A2834D5-0267-43A7-B4C0-774DD22DE80B}" dt="2022-03-25T03:41:37.596" v="1478" actId="13822"/>
          <ac:cxnSpMkLst>
            <pc:docMk/>
            <pc:sldMk cId="2767971167" sldId="326"/>
            <ac:cxnSpMk id="75" creationId="{07650045-89DD-437F-B217-3C2E434FF4B3}"/>
          </ac:cxnSpMkLst>
        </pc:cxnChg>
        <pc:cxnChg chg="mod">
          <ac:chgData name="Lalwani, Saachi" userId="019095a5-4645-4945-9ec1-dd3c94477d57" providerId="ADAL" clId="{1A2834D5-0267-43A7-B4C0-774DD22DE80B}" dt="2022-03-25T03:41:37.596" v="1478" actId="13822"/>
          <ac:cxnSpMkLst>
            <pc:docMk/>
            <pc:sldMk cId="2767971167" sldId="326"/>
            <ac:cxnSpMk id="76" creationId="{D974EFF2-E61B-4810-ABDE-6B18883B23D1}"/>
          </ac:cxnSpMkLst>
        </pc:cxnChg>
        <pc:cxnChg chg="mod">
          <ac:chgData name="Lalwani, Saachi" userId="019095a5-4645-4945-9ec1-dd3c94477d57" providerId="ADAL" clId="{1A2834D5-0267-43A7-B4C0-774DD22DE80B}" dt="2022-03-25T03:41:37.596" v="1478" actId="13822"/>
          <ac:cxnSpMkLst>
            <pc:docMk/>
            <pc:sldMk cId="2767971167" sldId="326"/>
            <ac:cxnSpMk id="77" creationId="{B903FF0B-137F-4CD2-8FE7-4DF1A882D835}"/>
          </ac:cxnSpMkLst>
        </pc:cxnChg>
      </pc:sldChg>
      <pc:sldChg chg="delSp modSp add mod">
        <pc:chgData name="Lalwani, Saachi" userId="019095a5-4645-4945-9ec1-dd3c94477d57" providerId="ADAL" clId="{1A2834D5-0267-43A7-B4C0-774DD22DE80B}" dt="2022-03-24T00:37:58.859" v="476" actId="20577"/>
        <pc:sldMkLst>
          <pc:docMk/>
          <pc:sldMk cId="1267888863" sldId="327"/>
        </pc:sldMkLst>
        <pc:spChg chg="mod">
          <ac:chgData name="Lalwani, Saachi" userId="019095a5-4645-4945-9ec1-dd3c94477d57" providerId="ADAL" clId="{1A2834D5-0267-43A7-B4C0-774DD22DE80B}" dt="2022-03-24T00:37:46.551" v="440" actId="1076"/>
          <ac:spMkLst>
            <pc:docMk/>
            <pc:sldMk cId="1267888863" sldId="327"/>
            <ac:spMk id="64" creationId="{595D5D57-2AC2-4743-88AE-BAD1C05DF5A1}"/>
          </ac:spMkLst>
        </pc:spChg>
        <pc:spChg chg="del">
          <ac:chgData name="Lalwani, Saachi" userId="019095a5-4645-4945-9ec1-dd3c94477d57" providerId="ADAL" clId="{1A2834D5-0267-43A7-B4C0-774DD22DE80B}" dt="2022-03-24T00:37:21.371" v="415" actId="478"/>
          <ac:spMkLst>
            <pc:docMk/>
            <pc:sldMk cId="1267888863" sldId="327"/>
            <ac:spMk id="84" creationId="{118CB9AA-7830-4C6C-9276-31E6AA3054D3}"/>
          </ac:spMkLst>
        </pc:spChg>
        <pc:spChg chg="mod">
          <ac:chgData name="Lalwani, Saachi" userId="019095a5-4645-4945-9ec1-dd3c94477d57" providerId="ADAL" clId="{1A2834D5-0267-43A7-B4C0-774DD22DE80B}" dt="2022-03-24T00:37:58.859" v="476" actId="20577"/>
          <ac:spMkLst>
            <pc:docMk/>
            <pc:sldMk cId="1267888863" sldId="327"/>
            <ac:spMk id="288" creationId="{00000000-0000-0000-0000-000000000000}"/>
          </ac:spMkLst>
        </pc:spChg>
        <pc:grpChg chg="del">
          <ac:chgData name="Lalwani, Saachi" userId="019095a5-4645-4945-9ec1-dd3c94477d57" providerId="ADAL" clId="{1A2834D5-0267-43A7-B4C0-774DD22DE80B}" dt="2022-03-24T00:37:25.099" v="416" actId="478"/>
          <ac:grpSpMkLst>
            <pc:docMk/>
            <pc:sldMk cId="1267888863" sldId="327"/>
            <ac:grpSpMk id="57" creationId="{0B186462-1CC1-4925-993D-122D15C27967}"/>
          </ac:grpSpMkLst>
        </pc:grpChg>
        <pc:grpChg chg="del">
          <ac:chgData name="Lalwani, Saachi" userId="019095a5-4645-4945-9ec1-dd3c94477d57" providerId="ADAL" clId="{1A2834D5-0267-43A7-B4C0-774DD22DE80B}" dt="2022-03-24T00:37:21.371" v="415" actId="478"/>
          <ac:grpSpMkLst>
            <pc:docMk/>
            <pc:sldMk cId="1267888863" sldId="327"/>
            <ac:grpSpMk id="85" creationId="{8A0F40D3-5289-457C-8954-432EEEE65EE1}"/>
          </ac:grpSpMkLst>
        </pc:grpChg>
        <pc:grpChg chg="del">
          <ac:chgData name="Lalwani, Saachi" userId="019095a5-4645-4945-9ec1-dd3c94477d57" providerId="ADAL" clId="{1A2834D5-0267-43A7-B4C0-774DD22DE80B}" dt="2022-03-24T00:37:21.371" v="415" actId="478"/>
          <ac:grpSpMkLst>
            <pc:docMk/>
            <pc:sldMk cId="1267888863" sldId="327"/>
            <ac:grpSpMk id="89" creationId="{D2E8197D-0B40-481B-9EB3-FC3CF862D474}"/>
          </ac:grpSpMkLst>
        </pc:grpChg>
        <pc:grpChg chg="del">
          <ac:chgData name="Lalwani, Saachi" userId="019095a5-4645-4945-9ec1-dd3c94477d57" providerId="ADAL" clId="{1A2834D5-0267-43A7-B4C0-774DD22DE80B}" dt="2022-03-24T00:37:21.371" v="415" actId="478"/>
          <ac:grpSpMkLst>
            <pc:docMk/>
            <pc:sldMk cId="1267888863" sldId="327"/>
            <ac:grpSpMk id="93" creationId="{14E7E795-A687-4C7F-B255-E68FA50C2EAD}"/>
          </ac:grpSpMkLst>
        </pc:grpChg>
        <pc:grpChg chg="del">
          <ac:chgData name="Lalwani, Saachi" userId="019095a5-4645-4945-9ec1-dd3c94477d57" providerId="ADAL" clId="{1A2834D5-0267-43A7-B4C0-774DD22DE80B}" dt="2022-03-24T00:37:21.371" v="415" actId="478"/>
          <ac:grpSpMkLst>
            <pc:docMk/>
            <pc:sldMk cId="1267888863" sldId="327"/>
            <ac:grpSpMk id="98" creationId="{8C82A2A4-D010-47FD-9526-21CD12C934C5}"/>
          </ac:grpSpMkLst>
        </pc:grpChg>
        <pc:picChg chg="del">
          <ac:chgData name="Lalwani, Saachi" userId="019095a5-4645-4945-9ec1-dd3c94477d57" providerId="ADAL" clId="{1A2834D5-0267-43A7-B4C0-774DD22DE80B}" dt="2022-03-24T00:37:21.371" v="415" actId="478"/>
          <ac:picMkLst>
            <pc:docMk/>
            <pc:sldMk cId="1267888863" sldId="327"/>
            <ac:picMk id="43" creationId="{3456F1CD-3D9E-4D74-9C5E-FDD0DF4AAFE5}"/>
          </ac:picMkLst>
        </pc:picChg>
        <pc:picChg chg="del">
          <ac:chgData name="Lalwani, Saachi" userId="019095a5-4645-4945-9ec1-dd3c94477d57" providerId="ADAL" clId="{1A2834D5-0267-43A7-B4C0-774DD22DE80B}" dt="2022-03-24T00:37:21.371" v="415" actId="478"/>
          <ac:picMkLst>
            <pc:docMk/>
            <pc:sldMk cId="1267888863" sldId="327"/>
            <ac:picMk id="45" creationId="{971CC2AA-3B6A-4AC2-955C-2DA08665F69E}"/>
          </ac:picMkLst>
        </pc:picChg>
        <pc:picChg chg="del">
          <ac:chgData name="Lalwani, Saachi" userId="019095a5-4645-4945-9ec1-dd3c94477d57" providerId="ADAL" clId="{1A2834D5-0267-43A7-B4C0-774DD22DE80B}" dt="2022-03-24T00:37:21.371" v="415" actId="478"/>
          <ac:picMkLst>
            <pc:docMk/>
            <pc:sldMk cId="1267888863" sldId="327"/>
            <ac:picMk id="50" creationId="{545AFF88-3F6F-46E3-BAE8-DBDF43421B14}"/>
          </ac:picMkLst>
        </pc:picChg>
        <pc:cxnChg chg="del">
          <ac:chgData name="Lalwani, Saachi" userId="019095a5-4645-4945-9ec1-dd3c94477d57" providerId="ADAL" clId="{1A2834D5-0267-43A7-B4C0-774DD22DE80B}" dt="2022-03-24T00:37:21.371" v="415" actId="478"/>
          <ac:cxnSpMkLst>
            <pc:docMk/>
            <pc:sldMk cId="1267888863" sldId="327"/>
            <ac:cxnSpMk id="107" creationId="{2792E827-5E46-425C-AE3E-6813881D6B7A}"/>
          </ac:cxnSpMkLst>
        </pc:cxnChg>
        <pc:cxnChg chg="del mod">
          <ac:chgData name="Lalwani, Saachi" userId="019095a5-4645-4945-9ec1-dd3c94477d57" providerId="ADAL" clId="{1A2834D5-0267-43A7-B4C0-774DD22DE80B}" dt="2022-03-24T00:37:21.371" v="415" actId="478"/>
          <ac:cxnSpMkLst>
            <pc:docMk/>
            <pc:sldMk cId="1267888863" sldId="327"/>
            <ac:cxnSpMk id="108" creationId="{41FBF3D9-0FC8-4EAD-AF88-F30A368C605A}"/>
          </ac:cxnSpMkLst>
        </pc:cxnChg>
        <pc:cxnChg chg="del mod">
          <ac:chgData name="Lalwani, Saachi" userId="019095a5-4645-4945-9ec1-dd3c94477d57" providerId="ADAL" clId="{1A2834D5-0267-43A7-B4C0-774DD22DE80B}" dt="2022-03-24T00:37:21.371" v="415" actId="478"/>
          <ac:cxnSpMkLst>
            <pc:docMk/>
            <pc:sldMk cId="1267888863" sldId="327"/>
            <ac:cxnSpMk id="109" creationId="{90917ED9-02BE-46BD-B017-72B1FC252E38}"/>
          </ac:cxnSpMkLst>
        </pc:cxnChg>
        <pc:cxnChg chg="del">
          <ac:chgData name="Lalwani, Saachi" userId="019095a5-4645-4945-9ec1-dd3c94477d57" providerId="ADAL" clId="{1A2834D5-0267-43A7-B4C0-774DD22DE80B}" dt="2022-03-24T00:37:21.371" v="415" actId="478"/>
          <ac:cxnSpMkLst>
            <pc:docMk/>
            <pc:sldMk cId="1267888863" sldId="327"/>
            <ac:cxnSpMk id="110" creationId="{4C457043-9672-44E4-821C-FBCEC96FAE9B}"/>
          </ac:cxnSpMkLst>
        </pc:cxnChg>
      </pc:sldChg>
      <pc:sldChg chg="add">
        <pc:chgData name="Lalwani, Saachi" userId="019095a5-4645-4945-9ec1-dd3c94477d57" providerId="ADAL" clId="{1A2834D5-0267-43A7-B4C0-774DD22DE80B}" dt="2022-03-24T00:38:01.795" v="477"/>
        <pc:sldMkLst>
          <pc:docMk/>
          <pc:sldMk cId="1270663474" sldId="328"/>
        </pc:sldMkLst>
      </pc:sldChg>
      <pc:sldChg chg="modSp add mod">
        <pc:chgData name="Lalwani, Saachi" userId="019095a5-4645-4945-9ec1-dd3c94477d57" providerId="ADAL" clId="{1A2834D5-0267-43A7-B4C0-774DD22DE80B}" dt="2022-03-24T00:38:14.881" v="498" actId="20577"/>
        <pc:sldMkLst>
          <pc:docMk/>
          <pc:sldMk cId="2883315702" sldId="329"/>
        </pc:sldMkLst>
        <pc:spChg chg="mod">
          <ac:chgData name="Lalwani, Saachi" userId="019095a5-4645-4945-9ec1-dd3c94477d57" providerId="ADAL" clId="{1A2834D5-0267-43A7-B4C0-774DD22DE80B}" dt="2022-03-24T00:38:14.881" v="498" actId="20577"/>
          <ac:spMkLst>
            <pc:docMk/>
            <pc:sldMk cId="2883315702" sldId="329"/>
            <ac:spMk id="288" creationId="{00000000-0000-0000-0000-000000000000}"/>
          </ac:spMkLst>
        </pc:spChg>
      </pc:sldChg>
      <pc:sldChg chg="modSp add mod">
        <pc:chgData name="Lalwani, Saachi" userId="019095a5-4645-4945-9ec1-dd3c94477d57" providerId="ADAL" clId="{1A2834D5-0267-43A7-B4C0-774DD22DE80B}" dt="2022-03-24T00:38:19.560" v="510" actId="20577"/>
        <pc:sldMkLst>
          <pc:docMk/>
          <pc:sldMk cId="717446900" sldId="330"/>
        </pc:sldMkLst>
        <pc:spChg chg="mod">
          <ac:chgData name="Lalwani, Saachi" userId="019095a5-4645-4945-9ec1-dd3c94477d57" providerId="ADAL" clId="{1A2834D5-0267-43A7-B4C0-774DD22DE80B}" dt="2022-03-24T00:38:19.560" v="510" actId="20577"/>
          <ac:spMkLst>
            <pc:docMk/>
            <pc:sldMk cId="717446900" sldId="330"/>
            <ac:spMk id="288" creationId="{00000000-0000-0000-0000-000000000000}"/>
          </ac:spMkLst>
        </pc:spChg>
      </pc:sldChg>
      <pc:sldChg chg="modSp add mod">
        <pc:chgData name="Lalwani, Saachi" userId="019095a5-4645-4945-9ec1-dd3c94477d57" providerId="ADAL" clId="{1A2834D5-0267-43A7-B4C0-774DD22DE80B}" dt="2022-03-24T00:38:24.849" v="522" actId="20577"/>
        <pc:sldMkLst>
          <pc:docMk/>
          <pc:sldMk cId="3663536305" sldId="331"/>
        </pc:sldMkLst>
        <pc:spChg chg="mod">
          <ac:chgData name="Lalwani, Saachi" userId="019095a5-4645-4945-9ec1-dd3c94477d57" providerId="ADAL" clId="{1A2834D5-0267-43A7-B4C0-774DD22DE80B}" dt="2022-03-24T00:38:24.849" v="522" actId="20577"/>
          <ac:spMkLst>
            <pc:docMk/>
            <pc:sldMk cId="3663536305" sldId="331"/>
            <ac:spMk id="288" creationId="{00000000-0000-0000-0000-000000000000}"/>
          </ac:spMkLst>
        </pc:spChg>
      </pc:sldChg>
      <pc:sldChg chg="addSp modSp add mod">
        <pc:chgData name="Lalwani, Saachi" userId="019095a5-4645-4945-9ec1-dd3c94477d57" providerId="ADAL" clId="{1A2834D5-0267-43A7-B4C0-774DD22DE80B}" dt="2022-03-25T04:10:01.037" v="1524" actId="1076"/>
        <pc:sldMkLst>
          <pc:docMk/>
          <pc:sldMk cId="909974809" sldId="332"/>
        </pc:sldMkLst>
        <pc:spChg chg="mod">
          <ac:chgData name="Lalwani, Saachi" userId="019095a5-4645-4945-9ec1-dd3c94477d57" providerId="ADAL" clId="{1A2834D5-0267-43A7-B4C0-774DD22DE80B}" dt="2022-03-25T04:10:01.037" v="1524" actId="1076"/>
          <ac:spMkLst>
            <pc:docMk/>
            <pc:sldMk cId="909974809" sldId="332"/>
            <ac:spMk id="21" creationId="{8F85CE6B-3C1E-400C-AEBB-F3FB5D41AFC8}"/>
          </ac:spMkLst>
        </pc:spChg>
        <pc:spChg chg="mod">
          <ac:chgData name="Lalwani, Saachi" userId="019095a5-4645-4945-9ec1-dd3c94477d57" providerId="ADAL" clId="{1A2834D5-0267-43A7-B4C0-774DD22DE80B}" dt="2022-03-25T04:10:01.037" v="1524" actId="1076"/>
          <ac:spMkLst>
            <pc:docMk/>
            <pc:sldMk cId="909974809" sldId="332"/>
            <ac:spMk id="389" creationId="{00000000-0000-0000-0000-000000000000}"/>
          </ac:spMkLst>
        </pc:spChg>
        <pc:picChg chg="add mod">
          <ac:chgData name="Lalwani, Saachi" userId="019095a5-4645-4945-9ec1-dd3c94477d57" providerId="ADAL" clId="{1A2834D5-0267-43A7-B4C0-774DD22DE80B}" dt="2022-03-25T04:10:01.037" v="1524" actId="1076"/>
          <ac:picMkLst>
            <pc:docMk/>
            <pc:sldMk cId="909974809" sldId="332"/>
            <ac:picMk id="4" creationId="{02A841A0-B0C9-4491-B361-23E0D68236C6}"/>
          </ac:picMkLst>
        </pc:picChg>
      </pc:sldChg>
      <pc:sldChg chg="addSp delSp modSp add mod">
        <pc:chgData name="Lalwani, Saachi" userId="019095a5-4645-4945-9ec1-dd3c94477d57" providerId="ADAL" clId="{1A2834D5-0267-43A7-B4C0-774DD22DE80B}" dt="2022-03-25T14:47:56.515" v="1528" actId="1076"/>
        <pc:sldMkLst>
          <pc:docMk/>
          <pc:sldMk cId="4195333922" sldId="333"/>
        </pc:sldMkLst>
        <pc:spChg chg="add mod">
          <ac:chgData name="Lalwani, Saachi" userId="019095a5-4645-4945-9ec1-dd3c94477d57" providerId="ADAL" clId="{1A2834D5-0267-43A7-B4C0-774DD22DE80B}" dt="2022-03-25T02:59:08.362" v="1259" actId="1076"/>
          <ac:spMkLst>
            <pc:docMk/>
            <pc:sldMk cId="4195333922" sldId="333"/>
            <ac:spMk id="3" creationId="{5A795A9C-9848-4BC9-A73A-FB2FADC7142A}"/>
          </ac:spMkLst>
        </pc:spChg>
        <pc:spChg chg="del mod">
          <ac:chgData name="Lalwani, Saachi" userId="019095a5-4645-4945-9ec1-dd3c94477d57" providerId="ADAL" clId="{1A2834D5-0267-43A7-B4C0-774DD22DE80B}" dt="2022-03-25T02:52:59.561" v="852" actId="478"/>
          <ac:spMkLst>
            <pc:docMk/>
            <pc:sldMk cId="4195333922" sldId="333"/>
            <ac:spMk id="5" creationId="{9C2C3555-88AC-1140-86C6-01C01E485E53}"/>
          </ac:spMkLst>
        </pc:spChg>
        <pc:spChg chg="add del mod">
          <ac:chgData name="Lalwani, Saachi" userId="019095a5-4645-4945-9ec1-dd3c94477d57" providerId="ADAL" clId="{1A2834D5-0267-43A7-B4C0-774DD22DE80B}" dt="2022-03-25T02:57:04.669" v="870" actId="478"/>
          <ac:spMkLst>
            <pc:docMk/>
            <pc:sldMk cId="4195333922" sldId="333"/>
            <ac:spMk id="9" creationId="{118C195D-134D-4F44-A9EF-CB4F699FD38E}"/>
          </ac:spMkLst>
        </pc:spChg>
        <pc:spChg chg="add mod">
          <ac:chgData name="Lalwani, Saachi" userId="019095a5-4645-4945-9ec1-dd3c94477d57" providerId="ADAL" clId="{1A2834D5-0267-43A7-B4C0-774DD22DE80B}" dt="2022-03-25T14:47:56.515" v="1528" actId="1076"/>
          <ac:spMkLst>
            <pc:docMk/>
            <pc:sldMk cId="4195333922" sldId="333"/>
            <ac:spMk id="10" creationId="{076D383B-F594-4DBA-A2A6-93E7C8CD1135}"/>
          </ac:spMkLst>
        </pc:spChg>
        <pc:spChg chg="add mod">
          <ac:chgData name="Lalwani, Saachi" userId="019095a5-4645-4945-9ec1-dd3c94477d57" providerId="ADAL" clId="{1A2834D5-0267-43A7-B4C0-774DD22DE80B}" dt="2022-03-25T14:47:56.515" v="1528" actId="1076"/>
          <ac:spMkLst>
            <pc:docMk/>
            <pc:sldMk cId="4195333922" sldId="333"/>
            <ac:spMk id="11" creationId="{3D7C7120-803F-49DD-B031-9AB0A816B485}"/>
          </ac:spMkLst>
        </pc:spChg>
        <pc:spChg chg="add mod">
          <ac:chgData name="Lalwani, Saachi" userId="019095a5-4645-4945-9ec1-dd3c94477d57" providerId="ADAL" clId="{1A2834D5-0267-43A7-B4C0-774DD22DE80B}" dt="2022-03-25T14:47:43.227" v="1527" actId="1076"/>
          <ac:spMkLst>
            <pc:docMk/>
            <pc:sldMk cId="4195333922" sldId="333"/>
            <ac:spMk id="12" creationId="{CD03FE89-7509-4CC0-8A86-ADECC21E8D65}"/>
          </ac:spMkLst>
        </pc:spChg>
        <pc:spChg chg="add mod">
          <ac:chgData name="Lalwani, Saachi" userId="019095a5-4645-4945-9ec1-dd3c94477d57" providerId="ADAL" clId="{1A2834D5-0267-43A7-B4C0-774DD22DE80B}" dt="2022-03-25T14:47:43.227" v="1527" actId="1076"/>
          <ac:spMkLst>
            <pc:docMk/>
            <pc:sldMk cId="4195333922" sldId="333"/>
            <ac:spMk id="13" creationId="{3A5AC6CF-9094-4013-8B57-FDBD935247BF}"/>
          </ac:spMkLst>
        </pc:spChg>
        <pc:spChg chg="del mod">
          <ac:chgData name="Lalwani, Saachi" userId="019095a5-4645-4945-9ec1-dd3c94477d57" providerId="ADAL" clId="{1A2834D5-0267-43A7-B4C0-774DD22DE80B}" dt="2022-03-25T02:50:38.249" v="691" actId="478"/>
          <ac:spMkLst>
            <pc:docMk/>
            <pc:sldMk cId="4195333922" sldId="333"/>
            <ac:spMk id="64" creationId="{595D5D57-2AC2-4743-88AE-BAD1C05DF5A1}"/>
          </ac:spMkLst>
        </pc:spChg>
        <pc:spChg chg="del">
          <ac:chgData name="Lalwani, Saachi" userId="019095a5-4645-4945-9ec1-dd3c94477d57" providerId="ADAL" clId="{1A2834D5-0267-43A7-B4C0-774DD22DE80B}" dt="2022-03-24T00:39:32.633" v="553" actId="478"/>
          <ac:spMkLst>
            <pc:docMk/>
            <pc:sldMk cId="4195333922" sldId="333"/>
            <ac:spMk id="84" creationId="{118CB9AA-7830-4C6C-9276-31E6AA3054D3}"/>
          </ac:spMkLst>
        </pc:spChg>
        <pc:spChg chg="del">
          <ac:chgData name="Lalwani, Saachi" userId="019095a5-4645-4945-9ec1-dd3c94477d57" providerId="ADAL" clId="{1A2834D5-0267-43A7-B4C0-774DD22DE80B}" dt="2022-03-24T00:39:32.633" v="553" actId="478"/>
          <ac:spMkLst>
            <pc:docMk/>
            <pc:sldMk cId="4195333922" sldId="333"/>
            <ac:spMk id="288" creationId="{00000000-0000-0000-0000-000000000000}"/>
          </ac:spMkLst>
        </pc:spChg>
        <pc:grpChg chg="del">
          <ac:chgData name="Lalwani, Saachi" userId="019095a5-4645-4945-9ec1-dd3c94477d57" providerId="ADAL" clId="{1A2834D5-0267-43A7-B4C0-774DD22DE80B}" dt="2022-03-24T00:39:32.633" v="553" actId="478"/>
          <ac:grpSpMkLst>
            <pc:docMk/>
            <pc:sldMk cId="4195333922" sldId="333"/>
            <ac:grpSpMk id="57" creationId="{0B186462-1CC1-4925-993D-122D15C27967}"/>
          </ac:grpSpMkLst>
        </pc:grpChg>
        <pc:grpChg chg="del">
          <ac:chgData name="Lalwani, Saachi" userId="019095a5-4645-4945-9ec1-dd3c94477d57" providerId="ADAL" clId="{1A2834D5-0267-43A7-B4C0-774DD22DE80B}" dt="2022-03-24T00:39:32.633" v="553" actId="478"/>
          <ac:grpSpMkLst>
            <pc:docMk/>
            <pc:sldMk cId="4195333922" sldId="333"/>
            <ac:grpSpMk id="85" creationId="{8A0F40D3-5289-457C-8954-432EEEE65EE1}"/>
          </ac:grpSpMkLst>
        </pc:grpChg>
        <pc:grpChg chg="del">
          <ac:chgData name="Lalwani, Saachi" userId="019095a5-4645-4945-9ec1-dd3c94477d57" providerId="ADAL" clId="{1A2834D5-0267-43A7-B4C0-774DD22DE80B}" dt="2022-03-24T00:39:32.633" v="553" actId="478"/>
          <ac:grpSpMkLst>
            <pc:docMk/>
            <pc:sldMk cId="4195333922" sldId="333"/>
            <ac:grpSpMk id="89" creationId="{D2E8197D-0B40-481B-9EB3-FC3CF862D474}"/>
          </ac:grpSpMkLst>
        </pc:grpChg>
        <pc:grpChg chg="del">
          <ac:chgData name="Lalwani, Saachi" userId="019095a5-4645-4945-9ec1-dd3c94477d57" providerId="ADAL" clId="{1A2834D5-0267-43A7-B4C0-774DD22DE80B}" dt="2022-03-24T00:39:32.633" v="553" actId="478"/>
          <ac:grpSpMkLst>
            <pc:docMk/>
            <pc:sldMk cId="4195333922" sldId="333"/>
            <ac:grpSpMk id="93" creationId="{14E7E795-A687-4C7F-B255-E68FA50C2EAD}"/>
          </ac:grpSpMkLst>
        </pc:grpChg>
        <pc:grpChg chg="del">
          <ac:chgData name="Lalwani, Saachi" userId="019095a5-4645-4945-9ec1-dd3c94477d57" providerId="ADAL" clId="{1A2834D5-0267-43A7-B4C0-774DD22DE80B}" dt="2022-03-24T00:39:32.633" v="553" actId="478"/>
          <ac:grpSpMkLst>
            <pc:docMk/>
            <pc:sldMk cId="4195333922" sldId="333"/>
            <ac:grpSpMk id="98" creationId="{8C82A2A4-D010-47FD-9526-21CD12C934C5}"/>
          </ac:grpSpMkLst>
        </pc:grpChg>
        <pc:graphicFrameChg chg="add mod modGraphic">
          <ac:chgData name="Lalwani, Saachi" userId="019095a5-4645-4945-9ec1-dd3c94477d57" providerId="ADAL" clId="{1A2834D5-0267-43A7-B4C0-774DD22DE80B}" dt="2022-03-25T02:59:03.814" v="1258" actId="1076"/>
          <ac:graphicFrameMkLst>
            <pc:docMk/>
            <pc:sldMk cId="4195333922" sldId="333"/>
            <ac:graphicFrameMk id="2" creationId="{78069DC5-CD0C-458D-B72E-80824433CAD6}"/>
          </ac:graphicFrameMkLst>
        </pc:graphicFrameChg>
        <pc:graphicFrameChg chg="add del modGraphic">
          <ac:chgData name="Lalwani, Saachi" userId="019095a5-4645-4945-9ec1-dd3c94477d57" providerId="ADAL" clId="{1A2834D5-0267-43A7-B4C0-774DD22DE80B}" dt="2022-03-25T02:50:50.900" v="693" actId="478"/>
          <ac:graphicFrameMkLst>
            <pc:docMk/>
            <pc:sldMk cId="4195333922" sldId="333"/>
            <ac:graphicFrameMk id="4" creationId="{BA1E1704-456D-4337-8E03-702A5E2F7F04}"/>
          </ac:graphicFrameMkLst>
        </pc:graphicFrameChg>
        <pc:graphicFrameChg chg="add mod modGraphic">
          <ac:chgData name="Lalwani, Saachi" userId="019095a5-4645-4945-9ec1-dd3c94477d57" providerId="ADAL" clId="{1A2834D5-0267-43A7-B4C0-774DD22DE80B}" dt="2022-03-25T14:47:32.553" v="1526" actId="1076"/>
          <ac:graphicFrameMkLst>
            <pc:docMk/>
            <pc:sldMk cId="4195333922" sldId="333"/>
            <ac:graphicFrameMk id="6" creationId="{9BA01A83-9614-47EA-995E-0489F08F5EF1}"/>
          </ac:graphicFrameMkLst>
        </pc:graphicFrameChg>
        <pc:picChg chg="del">
          <ac:chgData name="Lalwani, Saachi" userId="019095a5-4645-4945-9ec1-dd3c94477d57" providerId="ADAL" clId="{1A2834D5-0267-43A7-B4C0-774DD22DE80B}" dt="2022-03-24T00:39:32.633" v="553" actId="478"/>
          <ac:picMkLst>
            <pc:docMk/>
            <pc:sldMk cId="4195333922" sldId="333"/>
            <ac:picMk id="43" creationId="{3456F1CD-3D9E-4D74-9C5E-FDD0DF4AAFE5}"/>
          </ac:picMkLst>
        </pc:picChg>
        <pc:picChg chg="del">
          <ac:chgData name="Lalwani, Saachi" userId="019095a5-4645-4945-9ec1-dd3c94477d57" providerId="ADAL" clId="{1A2834D5-0267-43A7-B4C0-774DD22DE80B}" dt="2022-03-24T00:39:32.633" v="553" actId="478"/>
          <ac:picMkLst>
            <pc:docMk/>
            <pc:sldMk cId="4195333922" sldId="333"/>
            <ac:picMk id="45" creationId="{971CC2AA-3B6A-4AC2-955C-2DA08665F69E}"/>
          </ac:picMkLst>
        </pc:picChg>
        <pc:picChg chg="del">
          <ac:chgData name="Lalwani, Saachi" userId="019095a5-4645-4945-9ec1-dd3c94477d57" providerId="ADAL" clId="{1A2834D5-0267-43A7-B4C0-774DD22DE80B}" dt="2022-03-24T00:39:32.633" v="553" actId="478"/>
          <ac:picMkLst>
            <pc:docMk/>
            <pc:sldMk cId="4195333922" sldId="333"/>
            <ac:picMk id="50" creationId="{545AFF88-3F6F-46E3-BAE8-DBDF43421B14}"/>
          </ac:picMkLst>
        </pc:picChg>
        <pc:cxnChg chg="add del mod">
          <ac:chgData name="Lalwani, Saachi" userId="019095a5-4645-4945-9ec1-dd3c94477d57" providerId="ADAL" clId="{1A2834D5-0267-43A7-B4C0-774DD22DE80B}" dt="2022-03-25T02:53:34.165" v="857" actId="478"/>
          <ac:cxnSpMkLst>
            <pc:docMk/>
            <pc:sldMk cId="4195333922" sldId="333"/>
            <ac:cxnSpMk id="8" creationId="{44D1EC11-73DD-4267-9F8D-438BE7956B73}"/>
          </ac:cxnSpMkLst>
        </pc:cxnChg>
        <pc:cxnChg chg="del">
          <ac:chgData name="Lalwani, Saachi" userId="019095a5-4645-4945-9ec1-dd3c94477d57" providerId="ADAL" clId="{1A2834D5-0267-43A7-B4C0-774DD22DE80B}" dt="2022-03-24T00:39:32.633" v="553" actId="478"/>
          <ac:cxnSpMkLst>
            <pc:docMk/>
            <pc:sldMk cId="4195333922" sldId="333"/>
            <ac:cxnSpMk id="107" creationId="{2792E827-5E46-425C-AE3E-6813881D6B7A}"/>
          </ac:cxnSpMkLst>
        </pc:cxnChg>
        <pc:cxnChg chg="del mod">
          <ac:chgData name="Lalwani, Saachi" userId="019095a5-4645-4945-9ec1-dd3c94477d57" providerId="ADAL" clId="{1A2834D5-0267-43A7-B4C0-774DD22DE80B}" dt="2022-03-24T00:39:32.633" v="553" actId="478"/>
          <ac:cxnSpMkLst>
            <pc:docMk/>
            <pc:sldMk cId="4195333922" sldId="333"/>
            <ac:cxnSpMk id="108" creationId="{41FBF3D9-0FC8-4EAD-AF88-F30A368C605A}"/>
          </ac:cxnSpMkLst>
        </pc:cxnChg>
        <pc:cxnChg chg="del mod">
          <ac:chgData name="Lalwani, Saachi" userId="019095a5-4645-4945-9ec1-dd3c94477d57" providerId="ADAL" clId="{1A2834D5-0267-43A7-B4C0-774DD22DE80B}" dt="2022-03-24T00:39:32.633" v="553" actId="478"/>
          <ac:cxnSpMkLst>
            <pc:docMk/>
            <pc:sldMk cId="4195333922" sldId="333"/>
            <ac:cxnSpMk id="109" creationId="{90917ED9-02BE-46BD-B017-72B1FC252E38}"/>
          </ac:cxnSpMkLst>
        </pc:cxnChg>
        <pc:cxnChg chg="del">
          <ac:chgData name="Lalwani, Saachi" userId="019095a5-4645-4945-9ec1-dd3c94477d57" providerId="ADAL" clId="{1A2834D5-0267-43A7-B4C0-774DD22DE80B}" dt="2022-03-24T00:39:32.633" v="553" actId="478"/>
          <ac:cxnSpMkLst>
            <pc:docMk/>
            <pc:sldMk cId="4195333922" sldId="333"/>
            <ac:cxnSpMk id="110" creationId="{4C457043-9672-44E4-821C-FBCEC96FAE9B}"/>
          </ac:cxnSpMkLst>
        </pc:cxnChg>
      </pc:sldChg>
      <pc:sldChg chg="addSp delSp modSp add mod">
        <pc:chgData name="Lalwani, Saachi" userId="019095a5-4645-4945-9ec1-dd3c94477d57" providerId="ADAL" clId="{1A2834D5-0267-43A7-B4C0-774DD22DE80B}" dt="2022-03-30T18:19:15.424" v="1646" actId="20577"/>
        <pc:sldMkLst>
          <pc:docMk/>
          <pc:sldMk cId="3402080399" sldId="334"/>
        </pc:sldMkLst>
        <pc:spChg chg="mod">
          <ac:chgData name="Lalwani, Saachi" userId="019095a5-4645-4945-9ec1-dd3c94477d57" providerId="ADAL" clId="{1A2834D5-0267-43A7-B4C0-774DD22DE80B}" dt="2022-03-24T17:39:59.593" v="602" actId="20577"/>
          <ac:spMkLst>
            <pc:docMk/>
            <pc:sldMk cId="3402080399" sldId="334"/>
            <ac:spMk id="2" creationId="{A5A2BD84-9B59-4F09-8F5A-12994181A99F}"/>
          </ac:spMkLst>
        </pc:spChg>
        <pc:spChg chg="add mod">
          <ac:chgData name="Lalwani, Saachi" userId="019095a5-4645-4945-9ec1-dd3c94477d57" providerId="ADAL" clId="{1A2834D5-0267-43A7-B4C0-774DD22DE80B}" dt="2022-03-30T18:19:15.424" v="1646" actId="20577"/>
          <ac:spMkLst>
            <pc:docMk/>
            <pc:sldMk cId="3402080399" sldId="334"/>
            <ac:spMk id="7" creationId="{C3B066B5-9AB8-491C-8E6A-70298FD3EC14}"/>
          </ac:spMkLst>
        </pc:spChg>
        <pc:spChg chg="add mod">
          <ac:chgData name="Lalwani, Saachi" userId="019095a5-4645-4945-9ec1-dd3c94477d57" providerId="ADAL" clId="{1A2834D5-0267-43A7-B4C0-774DD22DE80B}" dt="2022-03-25T14:51:25.543" v="1622"/>
          <ac:spMkLst>
            <pc:docMk/>
            <pc:sldMk cId="3402080399" sldId="334"/>
            <ac:spMk id="8" creationId="{48506FF3-D77C-46A4-8D44-92F482AA38EF}"/>
          </ac:spMkLst>
        </pc:spChg>
        <pc:graphicFrameChg chg="del">
          <ac:chgData name="Lalwani, Saachi" userId="019095a5-4645-4945-9ec1-dd3c94477d57" providerId="ADAL" clId="{1A2834D5-0267-43A7-B4C0-774DD22DE80B}" dt="2022-03-24T17:40:06.543" v="603" actId="478"/>
          <ac:graphicFrameMkLst>
            <pc:docMk/>
            <pc:sldMk cId="3402080399" sldId="334"/>
            <ac:graphicFrameMk id="3" creationId="{D85A4147-FD7E-4819-AF0F-F114F598548A}"/>
          </ac:graphicFrameMkLst>
        </pc:graphicFrameChg>
        <pc:picChg chg="add mod">
          <ac:chgData name="Lalwani, Saachi" userId="019095a5-4645-4945-9ec1-dd3c94477d57" providerId="ADAL" clId="{1A2834D5-0267-43A7-B4C0-774DD22DE80B}" dt="2022-03-25T03:51:07.933" v="1505" actId="14100"/>
          <ac:picMkLst>
            <pc:docMk/>
            <pc:sldMk cId="3402080399" sldId="334"/>
            <ac:picMk id="5" creationId="{F8C7BAF3-8C59-4F2C-A849-26186F8678CE}"/>
          </ac:picMkLst>
        </pc:picChg>
      </pc:sldChg>
      <pc:sldChg chg="addSp delSp modSp add mod">
        <pc:chgData name="Lalwani, Saachi" userId="019095a5-4645-4945-9ec1-dd3c94477d57" providerId="ADAL" clId="{1A2834D5-0267-43A7-B4C0-774DD22DE80B}" dt="2022-03-24T17:46:00.478" v="687" actId="1076"/>
        <pc:sldMkLst>
          <pc:docMk/>
          <pc:sldMk cId="727921163" sldId="335"/>
        </pc:sldMkLst>
        <pc:spChg chg="add del mod">
          <ac:chgData name="Lalwani, Saachi" userId="019095a5-4645-4945-9ec1-dd3c94477d57" providerId="ADAL" clId="{1A2834D5-0267-43A7-B4C0-774DD22DE80B}" dt="2022-03-24T17:45:23.226" v="662"/>
          <ac:spMkLst>
            <pc:docMk/>
            <pc:sldMk cId="727921163" sldId="335"/>
            <ac:spMk id="4" creationId="{677DADAC-59F6-44BC-A1A8-33077C8114CC}"/>
          </ac:spMkLst>
        </pc:spChg>
        <pc:spChg chg="add mod">
          <ac:chgData name="Lalwani, Saachi" userId="019095a5-4645-4945-9ec1-dd3c94477d57" providerId="ADAL" clId="{1A2834D5-0267-43A7-B4C0-774DD22DE80B}" dt="2022-03-24T17:45:53.218" v="686" actId="20577"/>
          <ac:spMkLst>
            <pc:docMk/>
            <pc:sldMk cId="727921163" sldId="335"/>
            <ac:spMk id="7" creationId="{B96522B2-4729-456F-BFF4-98377D0008CB}"/>
          </ac:spMkLst>
        </pc:spChg>
        <pc:spChg chg="del mod">
          <ac:chgData name="Lalwani, Saachi" userId="019095a5-4645-4945-9ec1-dd3c94477d57" providerId="ADAL" clId="{1A2834D5-0267-43A7-B4C0-774DD22DE80B}" dt="2022-03-24T17:43:49.124" v="649" actId="478"/>
          <ac:spMkLst>
            <pc:docMk/>
            <pc:sldMk cId="727921163" sldId="335"/>
            <ac:spMk id="21" creationId="{8F85CE6B-3C1E-400C-AEBB-F3FB5D41AFC8}"/>
          </ac:spMkLst>
        </pc:spChg>
        <pc:spChg chg="mod">
          <ac:chgData name="Lalwani, Saachi" userId="019095a5-4645-4945-9ec1-dd3c94477d57" providerId="ADAL" clId="{1A2834D5-0267-43A7-B4C0-774DD22DE80B}" dt="2022-03-24T17:44:11.429" v="655" actId="20577"/>
          <ac:spMkLst>
            <pc:docMk/>
            <pc:sldMk cId="727921163" sldId="335"/>
            <ac:spMk id="389" creationId="{00000000-0000-0000-0000-000000000000}"/>
          </ac:spMkLst>
        </pc:spChg>
        <pc:picChg chg="add mod">
          <ac:chgData name="Lalwani, Saachi" userId="019095a5-4645-4945-9ec1-dd3c94477d57" providerId="ADAL" clId="{1A2834D5-0267-43A7-B4C0-774DD22DE80B}" dt="2022-03-24T17:46:00.478" v="687" actId="1076"/>
          <ac:picMkLst>
            <pc:docMk/>
            <pc:sldMk cId="727921163" sldId="335"/>
            <ac:picMk id="3" creationId="{1064AE5C-6AE5-4CD9-90D9-F80D70B658AD}"/>
          </ac:picMkLst>
        </pc:picChg>
      </pc:sldChg>
      <pc:sldChg chg="addSp modSp mod">
        <pc:chgData name="Lalwani, Saachi" userId="019095a5-4645-4945-9ec1-dd3c94477d57" providerId="ADAL" clId="{1A2834D5-0267-43A7-B4C0-774DD22DE80B}" dt="2022-03-25T03:50:42.828" v="1504" actId="13822"/>
        <pc:sldMkLst>
          <pc:docMk/>
          <pc:sldMk cId="2755973591" sldId="336"/>
        </pc:sldMkLst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" creationId="{B8DF80AE-64CE-498D-A825-81CD4EB492F5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" creationId="{7B459C42-4D04-40CA-B1D6-8BCB4ECBBE5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" creationId="{37ABA2FE-4148-495B-B841-6BB83C2C74ED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" creationId="{A67CF6F4-2112-42EA-943B-293F74EAABFB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" creationId="{AC23C721-CA60-49E6-BAB8-1B2D70BADBC3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" creationId="{5A9EA4A9-7A09-4CB8-9D78-6BBD59BFCA47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" creationId="{FDC68650-C43B-44F8-A2C5-CA97C7336B63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" creationId="{97EE4956-0063-4A12-9A57-383AC3612A72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" creationId="{6F8CC20B-2CC3-453A-8941-9F3701012A41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5" creationId="{B32FABDA-48F4-4871-B322-F9FFFBEE3F79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6" creationId="{40EAF77E-6F9E-4F21-8DE3-3E92A541B9E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7" creationId="{AE655C55-BDE9-4E59-AC52-FDBAB4A1944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8" creationId="{2AE5B1E5-208C-4BC1-8128-5F14A26E54F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9" creationId="{A75F4DFA-A296-47F3-BE79-C033039A127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20" creationId="{64D36C80-7606-4236-8CF8-87717C000B69}"/>
          </ac:spMkLst>
        </pc:spChg>
        <pc:spChg chg="mod">
          <ac:chgData name="Lalwani, Saachi" userId="019095a5-4645-4945-9ec1-dd3c94477d57" providerId="ADAL" clId="{1A2834D5-0267-43A7-B4C0-774DD22DE80B}" dt="2022-03-25T03:47:46.417" v="1499" actId="1076"/>
          <ac:spMkLst>
            <pc:docMk/>
            <pc:sldMk cId="2755973591" sldId="336"/>
            <ac:spMk id="21" creationId="{8F85CE6B-3C1E-400C-AEBB-F3FB5D41AFC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22" creationId="{B6F39B74-72A3-461B-81E3-573C569EE184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23" creationId="{24F98887-D763-4143-A1EA-F5CE4A9F8D54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24" creationId="{B31AD720-7299-4115-9FFE-66915923458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25" creationId="{2EDD18FA-785C-4165-942B-0AC9C46C2767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26" creationId="{0EF99112-76D1-498F-A811-7D09F609FCF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27" creationId="{C91883AF-9D32-4849-872E-A3503490BEB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28" creationId="{D25A7EE4-2AB7-4275-82FF-A24F2DBEC964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29" creationId="{B7FCDB39-EB30-4712-AC67-B43AE883554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0" creationId="{03048069-0AD8-4A18-848D-626C6E306656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1" creationId="{198AE459-CCBA-4B6C-BFF0-0A5F686ADB8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2" creationId="{65022907-47A7-4185-84FA-CBFBC84E736F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3" creationId="{F80994B4-5DFE-494D-B921-1C91108908D7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4" creationId="{182941CC-2A16-42F8-878D-E231718BDC7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5" creationId="{1E53F1E4-1056-42BB-BBFA-0EC970EEC845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6" creationId="{F7B0992E-5CD8-40E7-B0B6-042936300356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7" creationId="{285994D1-3735-44B1-AF70-BF50096D730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8" creationId="{BA93EB2D-79FC-4BEA-AF0D-29863124F653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39" creationId="{913A0D9E-74FF-466E-B124-EC8FD8899F9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0" creationId="{87A2416B-6072-47CD-B91A-ACF0AD59C9BF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1" creationId="{298AB5DF-6EFE-452B-AB0A-650334974074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2" creationId="{211C4A90-FDDF-4967-BF11-EF73BE41CF04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3" creationId="{E0327988-869B-464E-A01D-8EF1C99071C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4" creationId="{DC67A6BC-587E-420F-B938-D0DCE495F0F3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5" creationId="{38A15F65-29DB-4578-B66A-6EA9A76D5E03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6" creationId="{A1593136-1330-4386-B1B4-6118A4E262E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7" creationId="{F2E90B9B-39F8-4FDE-BE5D-8F05B43755E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8" creationId="{BD989D9E-4ACF-41C9-880A-8CE8CABDC12F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49" creationId="{9907F6D0-2B2E-43F1-B42F-B4DDCDF92FA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0" creationId="{A2EF0275-D2F3-4BF4-BE2F-D164A642DBBD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1" creationId="{D5160C00-261C-4039-9B26-E4A0C9372F1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2" creationId="{32A45C8F-9841-4332-AEC5-50A822F14201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3" creationId="{EF80CA0F-D1CE-4C4F-8918-37DF0CA33795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4" creationId="{CF747CE1-85E6-457E-8CD5-CBB00C9156D1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5" creationId="{C750ACC5-EDA4-477B-8E7D-68B3E62F3299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6" creationId="{BC2F9657-9FFC-45EA-84F0-7309E4FD17B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7" creationId="{807EB38F-4B4B-4EEE-857B-8B56C06A9DA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8" creationId="{FBD0A240-C67D-4CE4-BC16-0824A3E83993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59" creationId="{16CB6C47-562D-4484-9BEC-A8AF1A911DD2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0" creationId="{8B32A658-18A1-4547-B0D5-6C3CD741FBC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1" creationId="{C1DA78A5-0517-401F-8962-C44DA665B45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2" creationId="{7E2E6C29-5978-4D75-94D6-39FC434B455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3" creationId="{3803719D-03E8-4A47-A7AD-D5DD6B73E9E1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4" creationId="{64B169B5-2C60-4D46-9573-F6B6A7D758D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5" creationId="{E2C7B257-D971-43BD-9DE7-B165BC23FD67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6" creationId="{8E4DDA00-BBC0-481A-805A-0C82B6E6C8B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7" creationId="{636936CC-B2C8-474D-A0F0-DC42880F611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8" creationId="{4A794526-AC5C-4A8A-88FE-FFCF7D815335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69" creationId="{B30922D8-BE11-466A-9CD6-3E46125E39C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0" creationId="{CE7104C3-B4B9-484D-8DD7-56623E473492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1" creationId="{ABFFBE28-16BF-484D-B946-4813E908F982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2" creationId="{66C3C10D-4F39-4C0F-AA71-10012624E135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3" creationId="{D6C39051-0107-4736-846F-25DFBBC318BF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4" creationId="{71FC3736-9CAC-4AF8-A379-A6B9C3C4A04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5" creationId="{6B441E04-236C-400C-8908-9CA8C5FB5FFD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6" creationId="{D8269C71-03C7-4690-AE8B-1DB9265EF6C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7" creationId="{628861ED-91BC-4B59-AB0D-386C2BBE9B67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8" creationId="{98FAD2DE-097E-4AF6-99AB-A6238E2E79BD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79" creationId="{6C646616-A1A1-4EE8-8584-C3538C8AEF53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0" creationId="{BB11FD3D-C98B-4FC4-B286-3EE98BAA0D6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1" creationId="{07C44394-B1FD-4C97-8934-A39859F4C80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2" creationId="{4DC63E44-0D49-4149-BE49-4BFBEB52DD5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3" creationId="{6D03100A-8C6F-4E00-B64F-FD2D62406312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4" creationId="{FDD713DB-A0C6-4790-B455-67ED8D04F9C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5" creationId="{050F5C09-F0A5-42C1-913A-CEC1B18C3F3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6" creationId="{0BCCDE83-D194-47A5-8A97-EF2D56A0C79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7" creationId="{65F03FBF-C0AD-46F8-A746-12EA8DE41DB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8" creationId="{C8463C51-6C45-4C95-BB55-C100C9149F0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89" creationId="{7B53E67B-64EC-4BE9-BA76-6AC425B0B0CF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0" creationId="{C1A09182-0033-41D4-885B-F0E04B5D4009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1" creationId="{08CA4D90-3984-46C5-A0B9-B78BFCB489BB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2" creationId="{29D495E5-2F8D-4877-A53B-C06DCAFD71F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3" creationId="{418CA0DA-57A5-4DC5-A6E4-E5ED89133334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4" creationId="{793351C4-E7C5-40AE-ADD9-FD1160F40EFD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5" creationId="{8401F855-0F21-41D5-B849-66E8DA1B520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6" creationId="{12BCCBF1-B533-4598-964B-8F3FDC5FFB91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7" creationId="{0C8373DD-B966-4634-B647-1C89E6A3ED29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8" creationId="{664BFEBB-305D-4DCC-B936-277F37C7907D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99" creationId="{B02218DD-C544-4E61-86DA-2C57CB3F3C4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0" creationId="{43E07F25-BECD-4A97-AF15-0CEBFCAC5C02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1" creationId="{71142316-65C8-479A-83E9-C9F7D3EF53E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2" creationId="{6AF56430-567D-4025-B7F1-A6208399F96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3" creationId="{72307A6C-8772-4F8C-BCA3-35AB38ED35A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4" creationId="{42458E27-D55F-40A1-920B-FC00360C93E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5" creationId="{DCC14BB3-F841-4517-A3CE-3BC268A1EB3F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6" creationId="{A59A6234-AEAD-4339-B023-E7D111050546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7" creationId="{9AB3956B-D4C3-4E70-8F8F-E9F4F4ECA96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8" creationId="{B18BD33D-09F4-4E46-B389-CBE07BC0DC35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09" creationId="{D9F27AF9-AA61-4AAC-817F-64D19270873B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0" creationId="{30D01442-21FC-44A0-9568-E6EA1D90E49B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1" creationId="{43883A7C-023E-4F28-8BBA-642CD58E9D2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2" creationId="{C3812D26-189C-4757-AF21-A776DF4091E6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3" creationId="{4B0253B4-29A6-412F-BE48-43261B7E64C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4" creationId="{C1497E37-C39A-4F56-A980-5D17969A3CF1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5" creationId="{359E5EAB-6A0B-4B62-A0DC-5E4D7E0CEF9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6" creationId="{501E06B7-2521-456F-865F-1C87ADF793C5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7" creationId="{6E4083F1-8683-47E7-B9A1-D80918230CE7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8" creationId="{90ED8C8C-D48A-4B66-BEBE-655615455B3F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19" creationId="{2B3C4EE0-09AE-448A-8904-24C0C2363D0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0" creationId="{94723169-06AC-4A00-970E-D8561B726373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1" creationId="{40F591C1-4F1F-41F4-AD18-1E7E101961A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2" creationId="{6AAECCEC-0FA6-4F2F-937F-03A80D6A8E4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3" creationId="{547526B9-2683-43FB-8612-F7589E44CFDD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4" creationId="{87A85E50-806D-486F-B8A4-774AF487914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5" creationId="{DF366926-0BB6-4786-A6DF-596F565AB5C7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6" creationId="{3FCD0401-465B-4A28-BD4D-C8495064E1BD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7" creationId="{FE27BBA4-F589-44CF-970E-87378DECFEE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8" creationId="{60736EBD-F654-4A87-9AF5-63BD28EA9B1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29" creationId="{FED66693-9530-44A9-A2E1-B8F7E1C34060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0" creationId="{CB516E83-E05B-46AA-87ED-7B50CCEA12BC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1" creationId="{A86EFE6E-E243-4729-B36A-A5D4A7C22754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2" creationId="{6FC9A8F0-4127-4679-A762-14DDD3FDE0C5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3" creationId="{DAB1F941-6DE4-44DC-ACB2-2B758E68B7F4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4" creationId="{38CB6527-24EB-4105-A56C-C449CECC6FE2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5" creationId="{E92C292A-C901-4E00-BE0E-40E8523C3FE9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6" creationId="{1253C49A-BFA7-41EC-B24F-E26193C46312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7" creationId="{A76D2013-6A4F-495A-869C-A39786F90BC5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8" creationId="{F47EBDCC-1142-41BE-B737-A02E045927B6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39" creationId="{412178B2-7B41-4FF7-B9BC-FFE2BFAADB57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0" creationId="{6FEABADB-A2CA-406D-BF1F-757CB017663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1" creationId="{D1B6F3B8-8D5D-4468-8A1D-BCF7C52562D3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2" creationId="{A07C58F8-FC4C-43D5-9CCC-682B8E293ECA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3" creationId="{17CF8F28-6982-4F08-86DC-0154CB130A4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4" creationId="{9C7BF1E9-8B43-42CB-BFCF-F4A2FA34E998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5" creationId="{031CEA74-DE94-4C53-99EB-EA6E3D62EFBE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6" creationId="{E8DE4D9D-B44C-487B-89A5-261F82FE4CE4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7" creationId="{1067D639-B9D8-45BF-927E-F9B47AAB31E1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8" creationId="{12850730-E184-450B-9FAF-84590632C5D9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49" creationId="{3BD94EAE-8056-4216-B860-693369C2F2DB}"/>
          </ac:spMkLst>
        </pc:spChg>
        <pc:spChg chg="add mod">
          <ac:chgData name="Lalwani, Saachi" userId="019095a5-4645-4945-9ec1-dd3c94477d57" providerId="ADAL" clId="{1A2834D5-0267-43A7-B4C0-774DD22DE80B}" dt="2022-03-25T03:50:42.828" v="1504" actId="13822"/>
          <ac:spMkLst>
            <pc:docMk/>
            <pc:sldMk cId="2755973591" sldId="336"/>
            <ac:spMk id="150" creationId="{AF3AAFF1-BC93-400E-BCFA-981EB72487B1}"/>
          </ac:spMkLst>
        </pc:spChg>
        <pc:spChg chg="mod">
          <ac:chgData name="Lalwani, Saachi" userId="019095a5-4645-4945-9ec1-dd3c94477d57" providerId="ADAL" clId="{1A2834D5-0267-43A7-B4C0-774DD22DE80B}" dt="2022-03-25T03:47:42.214" v="1498" actId="121"/>
          <ac:spMkLst>
            <pc:docMk/>
            <pc:sldMk cId="2755973591" sldId="336"/>
            <ac:spMk id="389" creationId="{00000000-0000-0000-0000-000000000000}"/>
          </ac:spMkLst>
        </pc:spChg>
        <pc:grpChg chg="add mod">
          <ac:chgData name="Lalwani, Saachi" userId="019095a5-4645-4945-9ec1-dd3c94477d57" providerId="ADAL" clId="{1A2834D5-0267-43A7-B4C0-774DD22DE80B}" dt="2022-03-25T03:50:30.316" v="1503" actId="1076"/>
          <ac:grpSpMkLst>
            <pc:docMk/>
            <pc:sldMk cId="2755973591" sldId="336"/>
            <ac:grpSpMk id="4" creationId="{1571DC2D-A2DE-4BC2-8137-FC1AA459C059}"/>
          </ac:grpSpMkLst>
        </pc:grpChg>
        <pc:grpChg chg="add mod">
          <ac:chgData name="Lalwani, Saachi" userId="019095a5-4645-4945-9ec1-dd3c94477d57" providerId="ADAL" clId="{1A2834D5-0267-43A7-B4C0-774DD22DE80B}" dt="2022-03-25T03:50:21.704" v="1500"/>
          <ac:grpSpMkLst>
            <pc:docMk/>
            <pc:sldMk cId="2755973591" sldId="336"/>
            <ac:grpSpMk id="5" creationId="{F04850ED-1565-4B6B-AA7F-09D472C8ED30}"/>
          </ac:grpSpMkLst>
        </pc:grpChg>
      </pc:sldChg>
      <pc:sldChg chg="modSp mod">
        <pc:chgData name="Lalwani, Saachi" userId="019095a5-4645-4945-9ec1-dd3c94477d57" providerId="ADAL" clId="{1A2834D5-0267-43A7-B4C0-774DD22DE80B}" dt="2022-03-25T16:13:17.546" v="1629" actId="20577"/>
        <pc:sldMkLst>
          <pc:docMk/>
          <pc:sldMk cId="2884461574" sldId="338"/>
        </pc:sldMkLst>
        <pc:spChg chg="mod">
          <ac:chgData name="Lalwani, Saachi" userId="019095a5-4645-4945-9ec1-dd3c94477d57" providerId="ADAL" clId="{1A2834D5-0267-43A7-B4C0-774DD22DE80B}" dt="2022-03-25T16:13:17.546" v="1629" actId="20577"/>
          <ac:spMkLst>
            <pc:docMk/>
            <pc:sldMk cId="2884461574" sldId="338"/>
            <ac:spMk id="6" creationId="{D4404EE5-666F-4112-8324-E158AE8088E5}"/>
          </ac:spMkLst>
        </pc:spChg>
      </pc:sldChg>
      <pc:sldChg chg="modSp add del mod">
        <pc:chgData name="Lalwani, Saachi" userId="019095a5-4645-4945-9ec1-dd3c94477d57" providerId="ADAL" clId="{1A2834D5-0267-43A7-B4C0-774DD22DE80B}" dt="2022-03-25T03:02:02.393" v="1260" actId="47"/>
        <pc:sldMkLst>
          <pc:docMk/>
          <pc:sldMk cId="2761990509" sldId="339"/>
        </pc:sldMkLst>
        <pc:graphicFrameChg chg="mod">
          <ac:chgData name="Lalwani, Saachi" userId="019095a5-4645-4945-9ec1-dd3c94477d57" providerId="ADAL" clId="{1A2834D5-0267-43A7-B4C0-774DD22DE80B}" dt="2022-03-25T02:56:39.020" v="864" actId="1076"/>
          <ac:graphicFrameMkLst>
            <pc:docMk/>
            <pc:sldMk cId="2761990509" sldId="339"/>
            <ac:graphicFrameMk id="6" creationId="{9BA01A83-9614-47EA-995E-0489F08F5EF1}"/>
          </ac:graphicFrameMkLst>
        </pc:graphicFrameChg>
      </pc:sldChg>
      <pc:sldChg chg="modSp mod">
        <pc:chgData name="Lalwani, Saachi" userId="019095a5-4645-4945-9ec1-dd3c94477d57" providerId="ADAL" clId="{1A2834D5-0267-43A7-B4C0-774DD22DE80B}" dt="2022-03-25T16:13:01.033" v="1624" actId="20577"/>
        <pc:sldMkLst>
          <pc:docMk/>
          <pc:sldMk cId="108657508" sldId="343"/>
        </pc:sldMkLst>
        <pc:spChg chg="mod">
          <ac:chgData name="Lalwani, Saachi" userId="019095a5-4645-4945-9ec1-dd3c94477d57" providerId="ADAL" clId="{1A2834D5-0267-43A7-B4C0-774DD22DE80B}" dt="2022-03-25T16:13:01.033" v="1624" actId="20577"/>
          <ac:spMkLst>
            <pc:docMk/>
            <pc:sldMk cId="108657508" sldId="343"/>
            <ac:spMk id="2" creationId="{171796D3-50D6-4BE5-9DBB-840C9A66BC0B}"/>
          </ac:spMkLst>
        </pc:spChg>
      </pc:sldChg>
    </pc:docChg>
  </pc:docChgLst>
  <pc:docChgLst>
    <pc:chgData name="San Martin Galindo, Jose M" userId="S::jsanmar@purdue.edu::2d804a46-2853-4727-82ab-6c99bc669d3c" providerId="AD" clId="Web-{1DA5AC57-CE41-4D25-A2DF-4EF66E007DE0}"/>
    <pc:docChg chg="addSld modSld">
      <pc:chgData name="San Martin Galindo, Jose M" userId="S::jsanmar@purdue.edu::2d804a46-2853-4727-82ab-6c99bc669d3c" providerId="AD" clId="Web-{1DA5AC57-CE41-4D25-A2DF-4EF66E007DE0}" dt="2022-03-30T18:22:43.522" v="236"/>
      <pc:docMkLst>
        <pc:docMk/>
      </pc:docMkLst>
      <pc:sldChg chg="addSp delSp modSp add replId">
        <pc:chgData name="San Martin Galindo, Jose M" userId="S::jsanmar@purdue.edu::2d804a46-2853-4727-82ab-6c99bc669d3c" providerId="AD" clId="Web-{1DA5AC57-CE41-4D25-A2DF-4EF66E007DE0}" dt="2022-03-30T18:10:07.044" v="115" actId="1076"/>
        <pc:sldMkLst>
          <pc:docMk/>
          <pc:sldMk cId="1830421127" sldId="348"/>
        </pc:sldMkLst>
        <pc:spChg chg="mod">
          <ac:chgData name="San Martin Galindo, Jose M" userId="S::jsanmar@purdue.edu::2d804a46-2853-4727-82ab-6c99bc669d3c" providerId="AD" clId="Web-{1DA5AC57-CE41-4D25-A2DF-4EF66E007DE0}" dt="2022-03-30T18:03:38.797" v="16" actId="20577"/>
          <ac:spMkLst>
            <pc:docMk/>
            <pc:sldMk cId="1830421127" sldId="348"/>
            <ac:spMk id="6" creationId="{D4404EE5-666F-4112-8324-E158AE8088E5}"/>
          </ac:spMkLst>
        </pc:spChg>
        <pc:spChg chg="add mod">
          <ac:chgData name="San Martin Galindo, Jose M" userId="S::jsanmar@purdue.edu::2d804a46-2853-4727-82ab-6c99bc669d3c" providerId="AD" clId="Web-{1DA5AC57-CE41-4D25-A2DF-4EF66E007DE0}" dt="2022-03-30T18:06:59.467" v="54" actId="1076"/>
          <ac:spMkLst>
            <pc:docMk/>
            <pc:sldMk cId="1830421127" sldId="348"/>
            <ac:spMk id="22" creationId="{126B63B1-2625-29C2-E758-3633B51DC1EE}"/>
          </ac:spMkLst>
        </pc:spChg>
        <pc:spChg chg="add mod">
          <ac:chgData name="San Martin Galindo, Jose M" userId="S::jsanmar@purdue.edu::2d804a46-2853-4727-82ab-6c99bc669d3c" providerId="AD" clId="Web-{1DA5AC57-CE41-4D25-A2DF-4EF66E007DE0}" dt="2022-03-30T18:09:15.810" v="93" actId="1076"/>
          <ac:spMkLst>
            <pc:docMk/>
            <pc:sldMk cId="1830421127" sldId="348"/>
            <ac:spMk id="24" creationId="{F434DCF4-C027-629B-9E69-C5F899DCE8FE}"/>
          </ac:spMkLst>
        </pc:spChg>
        <pc:spChg chg="add mod">
          <ac:chgData name="San Martin Galindo, Jose M" userId="S::jsanmar@purdue.edu::2d804a46-2853-4727-82ab-6c99bc669d3c" providerId="AD" clId="Web-{1DA5AC57-CE41-4D25-A2DF-4EF66E007DE0}" dt="2022-03-30T18:10:05.684" v="114" actId="1076"/>
          <ac:spMkLst>
            <pc:docMk/>
            <pc:sldMk cId="1830421127" sldId="348"/>
            <ac:spMk id="27" creationId="{6E1E20A2-1873-CDBB-C7BC-E6F4E3BA1736}"/>
          </ac:spMkLst>
        </pc:spChg>
        <pc:grpChg chg="del">
          <ac:chgData name="San Martin Galindo, Jose M" userId="S::jsanmar@purdue.edu::2d804a46-2853-4727-82ab-6c99bc669d3c" providerId="AD" clId="Web-{1DA5AC57-CE41-4D25-A2DF-4EF66E007DE0}" dt="2022-03-30T18:03:47.531" v="18"/>
          <ac:grpSpMkLst>
            <pc:docMk/>
            <pc:sldMk cId="1830421127" sldId="348"/>
            <ac:grpSpMk id="13" creationId="{A531A067-B754-4CC4-B40C-B99A7E02AF46}"/>
          </ac:grpSpMkLst>
        </pc:grpChg>
        <pc:graphicFrameChg chg="del">
          <ac:chgData name="San Martin Galindo, Jose M" userId="S::jsanmar@purdue.edu::2d804a46-2853-4727-82ab-6c99bc669d3c" providerId="AD" clId="Web-{1DA5AC57-CE41-4D25-A2DF-4EF66E007DE0}" dt="2022-03-30T18:03:43.094" v="17"/>
          <ac:graphicFrameMkLst>
            <pc:docMk/>
            <pc:sldMk cId="1830421127" sldId="348"/>
            <ac:graphicFrameMk id="3" creationId="{FE11EE5E-DCB6-4C55-A395-23943BF75172}"/>
          </ac:graphicFrameMkLst>
        </pc:graphicFrameChg>
        <pc:picChg chg="add mod">
          <ac:chgData name="San Martin Galindo, Jose M" userId="S::jsanmar@purdue.edu::2d804a46-2853-4727-82ab-6c99bc669d3c" providerId="AD" clId="Web-{1DA5AC57-CE41-4D25-A2DF-4EF66E007DE0}" dt="2022-03-30T18:07:51.779" v="58" actId="1076"/>
          <ac:picMkLst>
            <pc:docMk/>
            <pc:sldMk cId="1830421127" sldId="348"/>
            <ac:picMk id="21" creationId="{29255CFE-59DE-2BF2-17DF-7C4544B193F6}"/>
          </ac:picMkLst>
        </pc:picChg>
        <pc:picChg chg="add mod">
          <ac:chgData name="San Martin Galindo, Jose M" userId="S::jsanmar@purdue.edu::2d804a46-2853-4727-82ab-6c99bc669d3c" providerId="AD" clId="Web-{1DA5AC57-CE41-4D25-A2DF-4EF66E007DE0}" dt="2022-03-30T18:09:15.716" v="91" actId="14100"/>
          <ac:picMkLst>
            <pc:docMk/>
            <pc:sldMk cId="1830421127" sldId="348"/>
            <ac:picMk id="23" creationId="{23D11A7E-5976-61AC-E06C-E62A9019C3A4}"/>
          </ac:picMkLst>
        </pc:picChg>
        <pc:picChg chg="add mod">
          <ac:chgData name="San Martin Galindo, Jose M" userId="S::jsanmar@purdue.edu::2d804a46-2853-4727-82ab-6c99bc669d3c" providerId="AD" clId="Web-{1DA5AC57-CE41-4D25-A2DF-4EF66E007DE0}" dt="2022-03-30T18:10:07.044" v="115" actId="1076"/>
          <ac:picMkLst>
            <pc:docMk/>
            <pc:sldMk cId="1830421127" sldId="348"/>
            <ac:picMk id="25" creationId="{864BF417-D484-D148-7EB2-396663582697}"/>
          </ac:picMkLst>
        </pc:picChg>
        <pc:picChg chg="add del mod">
          <ac:chgData name="San Martin Galindo, Jose M" userId="S::jsanmar@purdue.edu::2d804a46-2853-4727-82ab-6c99bc669d3c" providerId="AD" clId="Web-{1DA5AC57-CE41-4D25-A2DF-4EF66E007DE0}" dt="2022-03-30T18:09:35.450" v="97"/>
          <ac:picMkLst>
            <pc:docMk/>
            <pc:sldMk cId="1830421127" sldId="348"/>
            <ac:picMk id="26" creationId="{DF19462D-010D-8AA5-24F0-127F6949FDFF}"/>
          </ac:picMkLst>
        </pc:picChg>
      </pc:sldChg>
      <pc:sldChg chg="addSp delSp modSp add replId">
        <pc:chgData name="San Martin Galindo, Jose M" userId="S::jsanmar@purdue.edu::2d804a46-2853-4727-82ab-6c99bc669d3c" providerId="AD" clId="Web-{1DA5AC57-CE41-4D25-A2DF-4EF66E007DE0}" dt="2022-03-30T18:13:48.839" v="167" actId="1076"/>
        <pc:sldMkLst>
          <pc:docMk/>
          <pc:sldMk cId="2971430604" sldId="349"/>
        </pc:sldMkLst>
        <pc:spChg chg="add mod">
          <ac:chgData name="San Martin Galindo, Jose M" userId="S::jsanmar@purdue.edu::2d804a46-2853-4727-82ab-6c99bc669d3c" providerId="AD" clId="Web-{1DA5AC57-CE41-4D25-A2DF-4EF66E007DE0}" dt="2022-03-30T18:13:38.573" v="165" actId="1076"/>
          <ac:spMkLst>
            <pc:docMk/>
            <pc:sldMk cId="2971430604" sldId="349"/>
            <ac:spMk id="11" creationId="{057D350F-0DEA-6871-30C9-0B43B57AC91F}"/>
          </ac:spMkLst>
        </pc:spChg>
        <pc:spChg chg="mod">
          <ac:chgData name="San Martin Galindo, Jose M" userId="S::jsanmar@purdue.edu::2d804a46-2853-4727-82ab-6c99bc669d3c" providerId="AD" clId="Web-{1DA5AC57-CE41-4D25-A2DF-4EF66E007DE0}" dt="2022-03-30T18:13:43.808" v="166" actId="1076"/>
          <ac:spMkLst>
            <pc:docMk/>
            <pc:sldMk cId="2971430604" sldId="349"/>
            <ac:spMk id="22" creationId="{126B63B1-2625-29C2-E758-3633B51DC1EE}"/>
          </ac:spMkLst>
        </pc:spChg>
        <pc:spChg chg="del">
          <ac:chgData name="San Martin Galindo, Jose M" userId="S::jsanmar@purdue.edu::2d804a46-2853-4727-82ab-6c99bc669d3c" providerId="AD" clId="Web-{1DA5AC57-CE41-4D25-A2DF-4EF66E007DE0}" dt="2022-03-30T18:11:21.762" v="141"/>
          <ac:spMkLst>
            <pc:docMk/>
            <pc:sldMk cId="2971430604" sldId="349"/>
            <ac:spMk id="24" creationId="{F434DCF4-C027-629B-9E69-C5F899DCE8FE}"/>
          </ac:spMkLst>
        </pc:spChg>
        <pc:spChg chg="del">
          <ac:chgData name="San Martin Galindo, Jose M" userId="S::jsanmar@purdue.edu::2d804a46-2853-4727-82ab-6c99bc669d3c" providerId="AD" clId="Web-{1DA5AC57-CE41-4D25-A2DF-4EF66E007DE0}" dt="2022-03-30T18:11:21.793" v="142"/>
          <ac:spMkLst>
            <pc:docMk/>
            <pc:sldMk cId="2971430604" sldId="349"/>
            <ac:spMk id="27" creationId="{6E1E20A2-1873-CDBB-C7BC-E6F4E3BA1736}"/>
          </ac:spMkLst>
        </pc:spChg>
        <pc:picChg chg="add mod">
          <ac:chgData name="San Martin Galindo, Jose M" userId="S::jsanmar@purdue.edu::2d804a46-2853-4727-82ab-6c99bc669d3c" providerId="AD" clId="Web-{1DA5AC57-CE41-4D25-A2DF-4EF66E007DE0}" dt="2022-03-30T18:13:48.839" v="167" actId="1076"/>
          <ac:picMkLst>
            <pc:docMk/>
            <pc:sldMk cId="2971430604" sldId="349"/>
            <ac:picMk id="2" creationId="{E90D2053-27D0-B91B-240C-954737E1DC7C}"/>
          </ac:picMkLst>
        </pc:picChg>
        <pc:picChg chg="add mod">
          <ac:chgData name="San Martin Galindo, Jose M" userId="S::jsanmar@purdue.edu::2d804a46-2853-4727-82ab-6c99bc669d3c" providerId="AD" clId="Web-{1DA5AC57-CE41-4D25-A2DF-4EF66E007DE0}" dt="2022-03-30T18:13:02.949" v="154" actId="1076"/>
          <ac:picMkLst>
            <pc:docMk/>
            <pc:sldMk cId="2971430604" sldId="349"/>
            <ac:picMk id="3" creationId="{5F2009B0-5200-FF45-446E-A608BAC4F931}"/>
          </ac:picMkLst>
        </pc:picChg>
        <pc:picChg chg="del">
          <ac:chgData name="San Martin Galindo, Jose M" userId="S::jsanmar@purdue.edu::2d804a46-2853-4727-82ab-6c99bc669d3c" providerId="AD" clId="Web-{1DA5AC57-CE41-4D25-A2DF-4EF66E007DE0}" dt="2022-03-30T18:10:16.184" v="119"/>
          <ac:picMkLst>
            <pc:docMk/>
            <pc:sldMk cId="2971430604" sldId="349"/>
            <ac:picMk id="21" creationId="{29255CFE-59DE-2BF2-17DF-7C4544B193F6}"/>
          </ac:picMkLst>
        </pc:picChg>
        <pc:picChg chg="del">
          <ac:chgData name="San Martin Galindo, Jose M" userId="S::jsanmar@purdue.edu::2d804a46-2853-4727-82ab-6c99bc669d3c" providerId="AD" clId="Web-{1DA5AC57-CE41-4D25-A2DF-4EF66E007DE0}" dt="2022-03-30T18:10:16.184" v="118"/>
          <ac:picMkLst>
            <pc:docMk/>
            <pc:sldMk cId="2971430604" sldId="349"/>
            <ac:picMk id="23" creationId="{23D11A7E-5976-61AC-E06C-E62A9019C3A4}"/>
          </ac:picMkLst>
        </pc:picChg>
        <pc:picChg chg="del">
          <ac:chgData name="San Martin Galindo, Jose M" userId="S::jsanmar@purdue.edu::2d804a46-2853-4727-82ab-6c99bc669d3c" providerId="AD" clId="Web-{1DA5AC57-CE41-4D25-A2DF-4EF66E007DE0}" dt="2022-03-30T18:10:16.184" v="117"/>
          <ac:picMkLst>
            <pc:docMk/>
            <pc:sldMk cId="2971430604" sldId="349"/>
            <ac:picMk id="25" creationId="{864BF417-D484-D148-7EB2-396663582697}"/>
          </ac:picMkLst>
        </pc:picChg>
      </pc:sldChg>
      <pc:sldChg chg="addSp delSp modSp add replId">
        <pc:chgData name="San Martin Galindo, Jose M" userId="S::jsanmar@purdue.edu::2d804a46-2853-4727-82ab-6c99bc669d3c" providerId="AD" clId="Web-{1DA5AC57-CE41-4D25-A2DF-4EF66E007DE0}" dt="2022-03-30T18:14:33.229" v="196" actId="1076"/>
        <pc:sldMkLst>
          <pc:docMk/>
          <pc:sldMk cId="121992659" sldId="350"/>
        </pc:sldMkLst>
        <pc:spChg chg="mod">
          <ac:chgData name="San Martin Galindo, Jose M" userId="S::jsanmar@purdue.edu::2d804a46-2853-4727-82ab-6c99bc669d3c" providerId="AD" clId="Web-{1DA5AC57-CE41-4D25-A2DF-4EF66E007DE0}" dt="2022-03-30T18:14:28.995" v="195" actId="1076"/>
          <ac:spMkLst>
            <pc:docMk/>
            <pc:sldMk cId="121992659" sldId="350"/>
            <ac:spMk id="11" creationId="{057D350F-0DEA-6871-30C9-0B43B57AC91F}"/>
          </ac:spMkLst>
        </pc:spChg>
        <pc:spChg chg="del">
          <ac:chgData name="San Martin Galindo, Jose M" userId="S::jsanmar@purdue.edu::2d804a46-2853-4727-82ab-6c99bc669d3c" providerId="AD" clId="Web-{1DA5AC57-CE41-4D25-A2DF-4EF66E007DE0}" dt="2022-03-30T18:13:54.151" v="171"/>
          <ac:spMkLst>
            <pc:docMk/>
            <pc:sldMk cId="121992659" sldId="350"/>
            <ac:spMk id="22" creationId="{126B63B1-2625-29C2-E758-3633B51DC1EE}"/>
          </ac:spMkLst>
        </pc:spChg>
        <pc:picChg chg="del">
          <ac:chgData name="San Martin Galindo, Jose M" userId="S::jsanmar@purdue.edu::2d804a46-2853-4727-82ab-6c99bc669d3c" providerId="AD" clId="Web-{1DA5AC57-CE41-4D25-A2DF-4EF66E007DE0}" dt="2022-03-30T18:13:52.073" v="170"/>
          <ac:picMkLst>
            <pc:docMk/>
            <pc:sldMk cId="121992659" sldId="350"/>
            <ac:picMk id="2" creationId="{E90D2053-27D0-B91B-240C-954737E1DC7C}"/>
          </ac:picMkLst>
        </pc:picChg>
        <pc:picChg chg="del">
          <ac:chgData name="San Martin Galindo, Jose M" userId="S::jsanmar@purdue.edu::2d804a46-2853-4727-82ab-6c99bc669d3c" providerId="AD" clId="Web-{1DA5AC57-CE41-4D25-A2DF-4EF66E007DE0}" dt="2022-03-30T18:13:51.511" v="169"/>
          <ac:picMkLst>
            <pc:docMk/>
            <pc:sldMk cId="121992659" sldId="350"/>
            <ac:picMk id="3" creationId="{5F2009B0-5200-FF45-446E-A608BAC4F931}"/>
          </ac:picMkLst>
        </pc:picChg>
        <pc:picChg chg="add mod">
          <ac:chgData name="San Martin Galindo, Jose M" userId="S::jsanmar@purdue.edu::2d804a46-2853-4727-82ab-6c99bc669d3c" providerId="AD" clId="Web-{1DA5AC57-CE41-4D25-A2DF-4EF66E007DE0}" dt="2022-03-30T18:14:33.229" v="196" actId="1076"/>
          <ac:picMkLst>
            <pc:docMk/>
            <pc:sldMk cId="121992659" sldId="350"/>
            <ac:picMk id="4" creationId="{92ED62A4-9CC4-4F9F-4C7D-9E9372CBA690}"/>
          </ac:picMkLst>
        </pc:picChg>
      </pc:sldChg>
      <pc:sldChg chg="addSp delSp modSp add replId">
        <pc:chgData name="San Martin Galindo, Jose M" userId="S::jsanmar@purdue.edu::2d804a46-2853-4727-82ab-6c99bc669d3c" providerId="AD" clId="Web-{1DA5AC57-CE41-4D25-A2DF-4EF66E007DE0}" dt="2022-03-30T18:22:43.522" v="236"/>
        <pc:sldMkLst>
          <pc:docMk/>
          <pc:sldMk cId="2729533037" sldId="351"/>
        </pc:sldMkLst>
        <pc:spChg chg="add mod">
          <ac:chgData name="San Martin Galindo, Jose M" userId="S::jsanmar@purdue.edu::2d804a46-2853-4727-82ab-6c99bc669d3c" providerId="AD" clId="Web-{1DA5AC57-CE41-4D25-A2DF-4EF66E007DE0}" dt="2022-03-30T18:22:43.522" v="236"/>
          <ac:spMkLst>
            <pc:docMk/>
            <pc:sldMk cId="2729533037" sldId="351"/>
            <ac:spMk id="5" creationId="{93870917-2F33-DEB3-C457-B1AE7A466C11}"/>
          </ac:spMkLst>
        </pc:spChg>
        <pc:spChg chg="del">
          <ac:chgData name="San Martin Galindo, Jose M" userId="S::jsanmar@purdue.edu::2d804a46-2853-4727-82ab-6c99bc669d3c" providerId="AD" clId="Web-{1DA5AC57-CE41-4D25-A2DF-4EF66E007DE0}" dt="2022-03-30T18:18:03.649" v="199"/>
          <ac:spMkLst>
            <pc:docMk/>
            <pc:sldMk cId="2729533037" sldId="351"/>
            <ac:spMk id="11" creationId="{057D350F-0DEA-6871-30C9-0B43B57AC91F}"/>
          </ac:spMkLst>
        </pc:spChg>
        <pc:picChg chg="add mod">
          <ac:chgData name="San Martin Galindo, Jose M" userId="S::jsanmar@purdue.edu::2d804a46-2853-4727-82ab-6c99bc669d3c" providerId="AD" clId="Web-{1DA5AC57-CE41-4D25-A2DF-4EF66E007DE0}" dt="2022-03-30T18:22:29.350" v="231" actId="1076"/>
          <ac:picMkLst>
            <pc:docMk/>
            <pc:sldMk cId="2729533037" sldId="351"/>
            <ac:picMk id="2" creationId="{F5CBE283-97FA-1415-C384-4883541A8074}"/>
          </ac:picMkLst>
        </pc:picChg>
        <pc:picChg chg="add mod">
          <ac:chgData name="San Martin Galindo, Jose M" userId="S::jsanmar@purdue.edu::2d804a46-2853-4727-82ab-6c99bc669d3c" providerId="AD" clId="Web-{1DA5AC57-CE41-4D25-A2DF-4EF66E007DE0}" dt="2022-03-30T18:22:32.866" v="232" actId="1076"/>
          <ac:picMkLst>
            <pc:docMk/>
            <pc:sldMk cId="2729533037" sldId="351"/>
            <ac:picMk id="3" creationId="{8B0EDE4E-F874-2D20-041F-335091D6DFF5}"/>
          </ac:picMkLst>
        </pc:picChg>
        <pc:picChg chg="del">
          <ac:chgData name="San Martin Galindo, Jose M" userId="S::jsanmar@purdue.edu::2d804a46-2853-4727-82ab-6c99bc669d3c" providerId="AD" clId="Web-{1DA5AC57-CE41-4D25-A2DF-4EF66E007DE0}" dt="2022-03-30T18:17:59.899" v="198"/>
          <ac:picMkLst>
            <pc:docMk/>
            <pc:sldMk cId="2729533037" sldId="351"/>
            <ac:picMk id="4" creationId="{92ED62A4-9CC4-4F9F-4C7D-9E9372CBA690}"/>
          </ac:picMkLst>
        </pc:picChg>
      </pc:sldChg>
    </pc:docChg>
  </pc:docChgLst>
  <pc:docChgLst>
    <pc:chgData name="San Martin Galindo, Jose M" userId="S::jsanmar@purdue.edu::2d804a46-2853-4727-82ab-6c99bc669d3c" providerId="AD" clId="Web-{12834079-6BE4-41AE-A11B-5E8E04AFFC53}"/>
    <pc:docChg chg="modSld">
      <pc:chgData name="San Martin Galindo, Jose M" userId="S::jsanmar@purdue.edu::2d804a46-2853-4727-82ab-6c99bc669d3c" providerId="AD" clId="Web-{12834079-6BE4-41AE-A11B-5E8E04AFFC53}" dt="2022-03-30T18:46:46.697" v="3" actId="20577"/>
      <pc:docMkLst>
        <pc:docMk/>
      </pc:docMkLst>
      <pc:sldChg chg="modSp">
        <pc:chgData name="San Martin Galindo, Jose M" userId="S::jsanmar@purdue.edu::2d804a46-2853-4727-82ab-6c99bc669d3c" providerId="AD" clId="Web-{12834079-6BE4-41AE-A11B-5E8E04AFFC53}" dt="2022-03-30T18:46:46.697" v="3" actId="20577"/>
        <pc:sldMkLst>
          <pc:docMk/>
          <pc:sldMk cId="3513258911" sldId="342"/>
        </pc:sldMkLst>
        <pc:spChg chg="mod">
          <ac:chgData name="San Martin Galindo, Jose M" userId="S::jsanmar@purdue.edu::2d804a46-2853-4727-82ab-6c99bc669d3c" providerId="AD" clId="Web-{12834079-6BE4-41AE-A11B-5E8E04AFFC53}" dt="2022-03-30T18:46:46.697" v="3" actId="20577"/>
          <ac:spMkLst>
            <pc:docMk/>
            <pc:sldMk cId="3513258911" sldId="342"/>
            <ac:spMk id="12" creationId="{F433369A-A3CB-48A4-A0B2-B29C6B5C9F8A}"/>
          </ac:spMkLst>
        </pc:spChg>
      </pc:sldChg>
    </pc:docChg>
  </pc:docChgLst>
  <pc:docChgLst>
    <pc:chgData name="San Martin Galindo, Jose M" userId="S::jsanmar@purdue.edu::2d804a46-2853-4727-82ab-6c99bc669d3c" providerId="AD" clId="Web-{3F3C874B-430B-4DE6-B456-CDF6ABA7F854}"/>
    <pc:docChg chg="modSld">
      <pc:chgData name="San Martin Galindo, Jose M" userId="S::jsanmar@purdue.edu::2d804a46-2853-4727-82ab-6c99bc669d3c" providerId="AD" clId="Web-{3F3C874B-430B-4DE6-B456-CDF6ABA7F854}" dt="2022-03-25T16:29:22.002" v="28" actId="1076"/>
      <pc:docMkLst>
        <pc:docMk/>
      </pc:docMkLst>
      <pc:sldChg chg="addSp modSp">
        <pc:chgData name="San Martin Galindo, Jose M" userId="S::jsanmar@purdue.edu::2d804a46-2853-4727-82ab-6c99bc669d3c" providerId="AD" clId="Web-{3F3C874B-430B-4DE6-B456-CDF6ABA7F854}" dt="2022-03-25T16:29:22.002" v="28" actId="1076"/>
        <pc:sldMkLst>
          <pc:docMk/>
          <pc:sldMk cId="1267888863" sldId="327"/>
        </pc:sldMkLst>
        <pc:graphicFrameChg chg="add mod">
          <ac:chgData name="San Martin Galindo, Jose M" userId="S::jsanmar@purdue.edu::2d804a46-2853-4727-82ab-6c99bc669d3c" providerId="AD" clId="Web-{3F3C874B-430B-4DE6-B456-CDF6ABA7F854}" dt="2022-03-25T16:29:22.002" v="28" actId="1076"/>
          <ac:graphicFrameMkLst>
            <pc:docMk/>
            <pc:sldMk cId="1267888863" sldId="327"/>
            <ac:graphicFrameMk id="2" creationId="{E6CA3D85-615B-8C83-C690-38BB86542FA4}"/>
          </ac:graphicFrameMkLst>
        </pc:graphicFrameChg>
      </pc:sldChg>
      <pc:sldChg chg="addSp delSp modSp">
        <pc:chgData name="San Martin Galindo, Jose M" userId="S::jsanmar@purdue.edu::2d804a46-2853-4727-82ab-6c99bc669d3c" providerId="AD" clId="Web-{3F3C874B-430B-4DE6-B456-CDF6ABA7F854}" dt="2022-03-25T16:25:30.250" v="25"/>
        <pc:sldMkLst>
          <pc:docMk/>
          <pc:sldMk cId="3402080399" sldId="334"/>
        </pc:sldMkLst>
        <pc:spChg chg="mod">
          <ac:chgData name="San Martin Galindo, Jose M" userId="S::jsanmar@purdue.edu::2d804a46-2853-4727-82ab-6c99bc669d3c" providerId="AD" clId="Web-{3F3C874B-430B-4DE6-B456-CDF6ABA7F854}" dt="2022-03-25T16:22:19.733" v="20" actId="20577"/>
          <ac:spMkLst>
            <pc:docMk/>
            <pc:sldMk cId="3402080399" sldId="334"/>
            <ac:spMk id="7" creationId="{C3B066B5-9AB8-491C-8E6A-70298FD3EC14}"/>
          </ac:spMkLst>
        </pc:spChg>
        <pc:picChg chg="add mod">
          <ac:chgData name="San Martin Galindo, Jose M" userId="S::jsanmar@purdue.edu::2d804a46-2853-4727-82ab-6c99bc669d3c" providerId="AD" clId="Web-{3F3C874B-430B-4DE6-B456-CDF6ABA7F854}" dt="2022-03-25T16:21:55.123" v="15" actId="1076"/>
          <ac:picMkLst>
            <pc:docMk/>
            <pc:sldMk cId="3402080399" sldId="334"/>
            <ac:picMk id="3" creationId="{333C8AB7-61BF-ACAF-95C1-9909AB3C022A}"/>
          </ac:picMkLst>
        </pc:picChg>
        <pc:picChg chg="mod">
          <ac:chgData name="San Martin Galindo, Jose M" userId="S::jsanmar@purdue.edu::2d804a46-2853-4727-82ab-6c99bc669d3c" providerId="AD" clId="Web-{3F3C874B-430B-4DE6-B456-CDF6ABA7F854}" dt="2022-03-25T16:22:01.045" v="16" actId="1076"/>
          <ac:picMkLst>
            <pc:docMk/>
            <pc:sldMk cId="3402080399" sldId="334"/>
            <ac:picMk id="6" creationId="{5BFD703B-AC51-419C-9073-C6EFF9757E26}"/>
          </ac:picMkLst>
        </pc:picChg>
        <pc:picChg chg="add del mod">
          <ac:chgData name="San Martin Galindo, Jose M" userId="S::jsanmar@purdue.edu::2d804a46-2853-4727-82ab-6c99bc669d3c" providerId="AD" clId="Web-{3F3C874B-430B-4DE6-B456-CDF6ABA7F854}" dt="2022-03-25T16:25:30.250" v="25"/>
          <ac:picMkLst>
            <pc:docMk/>
            <pc:sldMk cId="3402080399" sldId="334"/>
            <ac:picMk id="8" creationId="{485C19EB-3061-8A16-C466-A9D45289C4F4}"/>
          </ac:picMkLst>
        </pc:picChg>
        <pc:picChg chg="mod">
          <ac:chgData name="San Martin Galindo, Jose M" userId="S::jsanmar@purdue.edu::2d804a46-2853-4727-82ab-6c99bc669d3c" providerId="AD" clId="Web-{3F3C874B-430B-4DE6-B456-CDF6ABA7F854}" dt="2022-03-25T16:22:05.438" v="17" actId="1076"/>
          <ac:picMkLst>
            <pc:docMk/>
            <pc:sldMk cId="3402080399" sldId="334"/>
            <ac:picMk id="9" creationId="{48DF55E4-E3E3-34A8-A10C-01C8154712C2}"/>
          </ac:picMkLst>
        </pc:picChg>
      </pc:sldChg>
    </pc:docChg>
  </pc:docChgLst>
  <pc:docChgLst>
    <pc:chgData name="Singh, Apoorva" userId="64f21c6e-bbbd-4767-b757-043303042405" providerId="ADAL" clId="{A8499BFB-A34F-4B95-B6DF-F2EB2DB00156}"/>
    <pc:docChg chg="undo redo custSel addSld delSld modSld sldOrd">
      <pc:chgData name="Singh, Apoorva" userId="64f21c6e-bbbd-4767-b757-043303042405" providerId="ADAL" clId="{A8499BFB-A34F-4B95-B6DF-F2EB2DB00156}" dt="2022-03-30T18:44:52.434" v="6496" actId="1036"/>
      <pc:docMkLst>
        <pc:docMk/>
      </pc:docMkLst>
      <pc:sldChg chg="addSp delSp modSp mod">
        <pc:chgData name="Singh, Apoorva" userId="64f21c6e-bbbd-4767-b757-043303042405" providerId="ADAL" clId="{A8499BFB-A34F-4B95-B6DF-F2EB2DB00156}" dt="2022-02-25T07:21:30.189" v="695" actId="1076"/>
        <pc:sldMkLst>
          <pc:docMk/>
          <pc:sldMk cId="0" sldId="256"/>
        </pc:sldMkLst>
        <pc:grpChg chg="mod">
          <ac:chgData name="Singh, Apoorva" userId="64f21c6e-bbbd-4767-b757-043303042405" providerId="ADAL" clId="{A8499BFB-A34F-4B95-B6DF-F2EB2DB00156}" dt="2022-02-25T07:21:30.189" v="695" actId="1076"/>
          <ac:grpSpMkLst>
            <pc:docMk/>
            <pc:sldMk cId="0" sldId="256"/>
            <ac:grpSpMk id="8" creationId="{D74749BE-2D16-4AA0-9592-1EFFEA154990}"/>
          </ac:grpSpMkLst>
        </pc:grpChg>
        <pc:picChg chg="add del mod">
          <ac:chgData name="Singh, Apoorva" userId="64f21c6e-bbbd-4767-b757-043303042405" providerId="ADAL" clId="{A8499BFB-A34F-4B95-B6DF-F2EB2DB00156}" dt="2022-02-25T07:19:00.430" v="677" actId="478"/>
          <ac:picMkLst>
            <pc:docMk/>
            <pc:sldMk cId="0" sldId="256"/>
            <ac:picMk id="1026" creationId="{C10FBD1D-5A5D-41CB-933E-FBBBA4FDAC79}"/>
          </ac:picMkLst>
        </pc:picChg>
      </pc:sldChg>
      <pc:sldChg chg="modSp mod">
        <pc:chgData name="Singh, Apoorva" userId="64f21c6e-bbbd-4767-b757-043303042405" providerId="ADAL" clId="{A8499BFB-A34F-4B95-B6DF-F2EB2DB00156}" dt="2022-03-30T06:07:41.163" v="5011" actId="1035"/>
        <pc:sldMkLst>
          <pc:docMk/>
          <pc:sldMk cId="0" sldId="258"/>
        </pc:sldMkLst>
        <pc:spChg chg="mod">
          <ac:chgData name="Singh, Apoorva" userId="64f21c6e-bbbd-4767-b757-043303042405" providerId="ADAL" clId="{A8499BFB-A34F-4B95-B6DF-F2EB2DB00156}" dt="2022-02-25T07:19:13.757" v="678" actId="207"/>
          <ac:spMkLst>
            <pc:docMk/>
            <pc:sldMk cId="0" sldId="258"/>
            <ac:spMk id="232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2-25T07:19:13.757" v="678" actId="207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3-30T06:07:41.163" v="5011" actId="1035"/>
          <ac:spMkLst>
            <pc:docMk/>
            <pc:sldMk cId="0" sldId="258"/>
            <ac:spMk id="238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3-30T06:07:41.163" v="5011" actId="1035"/>
          <ac:spMkLst>
            <pc:docMk/>
            <pc:sldMk cId="0" sldId="258"/>
            <ac:spMk id="240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2-25T07:19:13.757" v="678" actId="207"/>
          <ac:spMkLst>
            <pc:docMk/>
            <pc:sldMk cId="0" sldId="258"/>
            <ac:spMk id="243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2-25T07:19:13.757" v="678" actId="207"/>
          <ac:spMkLst>
            <pc:docMk/>
            <pc:sldMk cId="0" sldId="258"/>
            <ac:spMk id="246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2-25T07:19:13.757" v="678" actId="207"/>
          <ac:spMkLst>
            <pc:docMk/>
            <pc:sldMk cId="0" sldId="258"/>
            <ac:spMk id="249" creationId="{00000000-0000-0000-0000-000000000000}"/>
          </ac:spMkLst>
        </pc:spChg>
      </pc:sldChg>
      <pc:sldChg chg="modSp mod">
        <pc:chgData name="Singh, Apoorva" userId="64f21c6e-bbbd-4767-b757-043303042405" providerId="ADAL" clId="{A8499BFB-A34F-4B95-B6DF-F2EB2DB00156}" dt="2022-02-25T07:19:19.924" v="679" actId="207"/>
        <pc:sldMkLst>
          <pc:docMk/>
          <pc:sldMk cId="0" sldId="259"/>
        </pc:sldMkLst>
        <pc:spChg chg="mod">
          <ac:chgData name="Singh, Apoorva" userId="64f21c6e-bbbd-4767-b757-043303042405" providerId="ADAL" clId="{A8499BFB-A34F-4B95-B6DF-F2EB2DB00156}" dt="2022-02-25T07:19:19.924" v="679" actId="207"/>
          <ac:spMkLst>
            <pc:docMk/>
            <pc:sldMk cId="0" sldId="259"/>
            <ac:spMk id="257" creationId="{00000000-0000-0000-0000-000000000000}"/>
          </ac:spMkLst>
        </pc:spChg>
      </pc:sldChg>
      <pc:sldChg chg="addSp delSp modSp mod">
        <pc:chgData name="Singh, Apoorva" userId="64f21c6e-bbbd-4767-b757-043303042405" providerId="ADAL" clId="{A8499BFB-A34F-4B95-B6DF-F2EB2DB00156}" dt="2022-03-30T06:08:20.743" v="5023" actId="1038"/>
        <pc:sldMkLst>
          <pc:docMk/>
          <pc:sldMk cId="0" sldId="260"/>
        </pc:sldMkLst>
        <pc:spChg chg="mod">
          <ac:chgData name="Singh, Apoorva" userId="64f21c6e-bbbd-4767-b757-043303042405" providerId="ADAL" clId="{A8499BFB-A34F-4B95-B6DF-F2EB2DB00156}" dt="2022-03-25T16:17:42.917" v="4685" actId="404"/>
          <ac:spMkLst>
            <pc:docMk/>
            <pc:sldMk cId="0" sldId="260"/>
            <ac:spMk id="122" creationId="{FB8556C1-EAFF-482C-9CC2-D9C580C16C8D}"/>
          </ac:spMkLst>
        </pc:spChg>
        <pc:spChg chg="mod">
          <ac:chgData name="Singh, Apoorva" userId="64f21c6e-bbbd-4767-b757-043303042405" providerId="ADAL" clId="{A8499BFB-A34F-4B95-B6DF-F2EB2DB00156}" dt="2022-02-25T06:08:53.089" v="200" actId="1037"/>
          <ac:spMkLst>
            <pc:docMk/>
            <pc:sldMk cId="0" sldId="260"/>
            <ac:spMk id="128" creationId="{5BE03CD4-12DE-4F0C-876B-672B3B320473}"/>
          </ac:spMkLst>
        </pc:spChg>
        <pc:spChg chg="mod">
          <ac:chgData name="Singh, Apoorva" userId="64f21c6e-bbbd-4767-b757-043303042405" providerId="ADAL" clId="{A8499BFB-A34F-4B95-B6DF-F2EB2DB00156}" dt="2022-02-25T06:08:58.477" v="218" actId="1038"/>
          <ac:spMkLst>
            <pc:docMk/>
            <pc:sldMk cId="0" sldId="260"/>
            <ac:spMk id="130" creationId="{7BB56E56-DC85-4CAA-979A-CCA9C0677C2F}"/>
          </ac:spMkLst>
        </pc:spChg>
        <pc:spChg chg="mod">
          <ac:chgData name="Singh, Apoorva" userId="64f21c6e-bbbd-4767-b757-043303042405" providerId="ADAL" clId="{A8499BFB-A34F-4B95-B6DF-F2EB2DB00156}" dt="2022-02-25T06:09:11.282" v="232" actId="14100"/>
          <ac:spMkLst>
            <pc:docMk/>
            <pc:sldMk cId="0" sldId="260"/>
            <ac:spMk id="131" creationId="{FE49B069-0A87-4C03-AD09-90127299E7A3}"/>
          </ac:spMkLst>
        </pc:spChg>
        <pc:spChg chg="mod">
          <ac:chgData name="Singh, Apoorva" userId="64f21c6e-bbbd-4767-b757-043303042405" providerId="ADAL" clId="{A8499BFB-A34F-4B95-B6DF-F2EB2DB00156}" dt="2022-02-25T06:09:04.353" v="229" actId="1037"/>
          <ac:spMkLst>
            <pc:docMk/>
            <pc:sldMk cId="0" sldId="260"/>
            <ac:spMk id="132" creationId="{6C0C04CC-6703-44FF-9728-DE201FED5BF1}"/>
          </ac:spMkLst>
        </pc:spChg>
        <pc:spChg chg="mod topLvl">
          <ac:chgData name="Singh, Apoorva" userId="64f21c6e-bbbd-4767-b757-043303042405" providerId="ADAL" clId="{A8499BFB-A34F-4B95-B6DF-F2EB2DB00156}" dt="2022-02-25T20:01:49.790" v="1112" actId="1036"/>
          <ac:spMkLst>
            <pc:docMk/>
            <pc:sldMk cId="0" sldId="260"/>
            <ac:spMk id="134" creationId="{33A22D90-8406-47A0-83D5-FB3F3537AC06}"/>
          </ac:spMkLst>
        </pc:spChg>
        <pc:spChg chg="del mod topLvl">
          <ac:chgData name="Singh, Apoorva" userId="64f21c6e-bbbd-4767-b757-043303042405" providerId="ADAL" clId="{A8499BFB-A34F-4B95-B6DF-F2EB2DB00156}" dt="2022-02-25T06:11:29.462" v="328" actId="478"/>
          <ac:spMkLst>
            <pc:docMk/>
            <pc:sldMk cId="0" sldId="260"/>
            <ac:spMk id="135" creationId="{F90EE309-6CD3-4FBD-8EDA-821C8537FC27}"/>
          </ac:spMkLst>
        </pc:spChg>
        <pc:spChg chg="mod topLvl">
          <ac:chgData name="Singh, Apoorva" userId="64f21c6e-bbbd-4767-b757-043303042405" providerId="ADAL" clId="{A8499BFB-A34F-4B95-B6DF-F2EB2DB00156}" dt="2022-02-25T06:11:43.197" v="331" actId="164"/>
          <ac:spMkLst>
            <pc:docMk/>
            <pc:sldMk cId="0" sldId="260"/>
            <ac:spMk id="136" creationId="{CE96A801-DC06-4A12-9CFC-BC97E2A04B96}"/>
          </ac:spMkLst>
        </pc:spChg>
        <pc:spChg chg="mod topLvl">
          <ac:chgData name="Singh, Apoorva" userId="64f21c6e-bbbd-4767-b757-043303042405" providerId="ADAL" clId="{A8499BFB-A34F-4B95-B6DF-F2EB2DB00156}" dt="2022-02-25T06:12:18.823" v="336" actId="207"/>
          <ac:spMkLst>
            <pc:docMk/>
            <pc:sldMk cId="0" sldId="260"/>
            <ac:spMk id="137" creationId="{5EA9A585-BC55-4AB8-97E8-706BDC1EB337}"/>
          </ac:spMkLst>
        </pc:spChg>
        <pc:spChg chg="mod topLvl">
          <ac:chgData name="Singh, Apoorva" userId="64f21c6e-bbbd-4767-b757-043303042405" providerId="ADAL" clId="{A8499BFB-A34F-4B95-B6DF-F2EB2DB00156}" dt="2022-02-25T20:01:29.068" v="1096" actId="14100"/>
          <ac:spMkLst>
            <pc:docMk/>
            <pc:sldMk cId="0" sldId="260"/>
            <ac:spMk id="140" creationId="{6942FE38-728C-4B7F-88BA-1E8AACC65153}"/>
          </ac:spMkLst>
        </pc:spChg>
        <pc:spChg chg="del mod topLvl">
          <ac:chgData name="Singh, Apoorva" userId="64f21c6e-bbbd-4767-b757-043303042405" providerId="ADAL" clId="{A8499BFB-A34F-4B95-B6DF-F2EB2DB00156}" dt="2022-02-25T06:11:30.970" v="329" actId="478"/>
          <ac:spMkLst>
            <pc:docMk/>
            <pc:sldMk cId="0" sldId="260"/>
            <ac:spMk id="141" creationId="{981A454C-4FB1-462C-92E3-F5D76F6DD026}"/>
          </ac:spMkLst>
        </pc:spChg>
        <pc:spChg chg="mod topLvl">
          <ac:chgData name="Singh, Apoorva" userId="64f21c6e-bbbd-4767-b757-043303042405" providerId="ADAL" clId="{A8499BFB-A34F-4B95-B6DF-F2EB2DB00156}" dt="2022-02-25T06:12:14.062" v="335" actId="207"/>
          <ac:spMkLst>
            <pc:docMk/>
            <pc:sldMk cId="0" sldId="260"/>
            <ac:spMk id="142" creationId="{2A50CFE4-DE41-4768-8861-C324079C0682}"/>
          </ac:spMkLst>
        </pc:spChg>
        <pc:spChg chg="mod topLvl">
          <ac:chgData name="Singh, Apoorva" userId="64f21c6e-bbbd-4767-b757-043303042405" providerId="ADAL" clId="{A8499BFB-A34F-4B95-B6DF-F2EB2DB00156}" dt="2022-02-25T06:11:37.234" v="330" actId="164"/>
          <ac:spMkLst>
            <pc:docMk/>
            <pc:sldMk cId="0" sldId="260"/>
            <ac:spMk id="143" creationId="{5A880E37-6CBA-41E1-A1D7-0B53B2DB7812}"/>
          </ac:spMkLst>
        </pc:spChg>
        <pc:spChg chg="mod topLvl">
          <ac:chgData name="Singh, Apoorva" userId="64f21c6e-bbbd-4767-b757-043303042405" providerId="ADAL" clId="{A8499BFB-A34F-4B95-B6DF-F2EB2DB00156}" dt="2022-02-25T20:01:20.997" v="1094" actId="14100"/>
          <ac:spMkLst>
            <pc:docMk/>
            <pc:sldMk cId="0" sldId="260"/>
            <ac:spMk id="148" creationId="{A4864604-082E-4007-B338-C7738E7816C3}"/>
          </ac:spMkLst>
        </pc:spChg>
        <pc:spChg chg="del mod topLvl">
          <ac:chgData name="Singh, Apoorva" userId="64f21c6e-bbbd-4767-b757-043303042405" providerId="ADAL" clId="{A8499BFB-A34F-4B95-B6DF-F2EB2DB00156}" dt="2022-02-25T06:10:39.823" v="307" actId="478"/>
          <ac:spMkLst>
            <pc:docMk/>
            <pc:sldMk cId="0" sldId="260"/>
            <ac:spMk id="149" creationId="{B3DA2481-566D-4F3A-89BF-648F9A9AADEB}"/>
          </ac:spMkLst>
        </pc:spChg>
        <pc:spChg chg="mod topLvl">
          <ac:chgData name="Singh, Apoorva" userId="64f21c6e-bbbd-4767-b757-043303042405" providerId="ADAL" clId="{A8499BFB-A34F-4B95-B6DF-F2EB2DB00156}" dt="2022-02-25T06:11:48.785" v="332" actId="164"/>
          <ac:spMkLst>
            <pc:docMk/>
            <pc:sldMk cId="0" sldId="260"/>
            <ac:spMk id="150" creationId="{DE3C67A3-ACF4-4919-A789-8E1505B9165D}"/>
          </ac:spMkLst>
        </pc:spChg>
        <pc:spChg chg="mod topLvl">
          <ac:chgData name="Singh, Apoorva" userId="64f21c6e-bbbd-4767-b757-043303042405" providerId="ADAL" clId="{A8499BFB-A34F-4B95-B6DF-F2EB2DB00156}" dt="2022-02-25T06:12:22.856" v="337" actId="207"/>
          <ac:spMkLst>
            <pc:docMk/>
            <pc:sldMk cId="0" sldId="260"/>
            <ac:spMk id="151" creationId="{523BA451-95C6-4FBD-B797-2B7B2E602FDB}"/>
          </ac:spMkLst>
        </pc:spChg>
        <pc:spChg chg="mod topLvl">
          <ac:chgData name="Singh, Apoorva" userId="64f21c6e-bbbd-4767-b757-043303042405" providerId="ADAL" clId="{A8499BFB-A34F-4B95-B6DF-F2EB2DB00156}" dt="2022-02-25T20:01:15.129" v="1093" actId="255"/>
          <ac:spMkLst>
            <pc:docMk/>
            <pc:sldMk cId="0" sldId="260"/>
            <ac:spMk id="155" creationId="{5E965154-9CFE-4F15-B057-7B49105FC152}"/>
          </ac:spMkLst>
        </pc:spChg>
        <pc:spChg chg="del mod topLvl">
          <ac:chgData name="Singh, Apoorva" userId="64f21c6e-bbbd-4767-b757-043303042405" providerId="ADAL" clId="{A8499BFB-A34F-4B95-B6DF-F2EB2DB00156}" dt="2022-02-25T06:10:38.211" v="306" actId="478"/>
          <ac:spMkLst>
            <pc:docMk/>
            <pc:sldMk cId="0" sldId="260"/>
            <ac:spMk id="156" creationId="{CD80FA91-A69F-49F1-BC40-C5DF3C12DB5F}"/>
          </ac:spMkLst>
        </pc:spChg>
        <pc:spChg chg="mod topLvl">
          <ac:chgData name="Singh, Apoorva" userId="64f21c6e-bbbd-4767-b757-043303042405" providerId="ADAL" clId="{A8499BFB-A34F-4B95-B6DF-F2EB2DB00156}" dt="2022-02-25T06:11:55.031" v="333" actId="164"/>
          <ac:spMkLst>
            <pc:docMk/>
            <pc:sldMk cId="0" sldId="260"/>
            <ac:spMk id="157" creationId="{FEBD6EE7-1594-4A2A-85FC-946F95859FDE}"/>
          </ac:spMkLst>
        </pc:spChg>
        <pc:spChg chg="mod topLvl">
          <ac:chgData name="Singh, Apoorva" userId="64f21c6e-bbbd-4767-b757-043303042405" providerId="ADAL" clId="{A8499BFB-A34F-4B95-B6DF-F2EB2DB00156}" dt="2022-02-25T06:12:25.808" v="338" actId="207"/>
          <ac:spMkLst>
            <pc:docMk/>
            <pc:sldMk cId="0" sldId="260"/>
            <ac:spMk id="158" creationId="{9F7D397D-F305-4645-8C2A-5CD26310F18B}"/>
          </ac:spMkLst>
        </pc:spChg>
        <pc:grpChg chg="add del mod topLvl">
          <ac:chgData name="Singh, Apoorva" userId="64f21c6e-bbbd-4767-b757-043303042405" providerId="ADAL" clId="{A8499BFB-A34F-4B95-B6DF-F2EB2DB00156}" dt="2022-02-25T06:07:54.354" v="114" actId="165"/>
          <ac:grpSpMkLst>
            <pc:docMk/>
            <pc:sldMk cId="0" sldId="260"/>
            <ac:grpSpMk id="2" creationId="{D9F5D60D-6723-4F35-A8B5-4D9FC9E8097D}"/>
          </ac:grpSpMkLst>
        </pc:grpChg>
        <pc:grpChg chg="add del mod">
          <ac:chgData name="Singh, Apoorva" userId="64f21c6e-bbbd-4767-b757-043303042405" providerId="ADAL" clId="{A8499BFB-A34F-4B95-B6DF-F2EB2DB00156}" dt="2022-02-25T06:07:18.648" v="109" actId="165"/>
          <ac:grpSpMkLst>
            <pc:docMk/>
            <pc:sldMk cId="0" sldId="260"/>
            <ac:grpSpMk id="3" creationId="{894D670F-395B-4560-B487-7939512E97AE}"/>
          </ac:grpSpMkLst>
        </pc:grpChg>
        <pc:grpChg chg="add mod">
          <ac:chgData name="Singh, Apoorva" userId="64f21c6e-bbbd-4767-b757-043303042405" providerId="ADAL" clId="{A8499BFB-A34F-4B95-B6DF-F2EB2DB00156}" dt="2022-02-25T20:02:06.030" v="1130" actId="1036"/>
          <ac:grpSpMkLst>
            <pc:docMk/>
            <pc:sldMk cId="0" sldId="260"/>
            <ac:grpSpMk id="4" creationId="{8972A938-08A5-4802-B099-DEF6A9F61F28}"/>
          </ac:grpSpMkLst>
        </pc:grpChg>
        <pc:grpChg chg="add mod">
          <ac:chgData name="Singh, Apoorva" userId="64f21c6e-bbbd-4767-b757-043303042405" providerId="ADAL" clId="{A8499BFB-A34F-4B95-B6DF-F2EB2DB00156}" dt="2022-02-25T20:02:06.030" v="1130" actId="1036"/>
          <ac:grpSpMkLst>
            <pc:docMk/>
            <pc:sldMk cId="0" sldId="260"/>
            <ac:grpSpMk id="5" creationId="{BA327E56-4E87-47B2-9A5F-F292ACC9782E}"/>
          </ac:grpSpMkLst>
        </pc:grpChg>
        <pc:grpChg chg="add mod">
          <ac:chgData name="Singh, Apoorva" userId="64f21c6e-bbbd-4767-b757-043303042405" providerId="ADAL" clId="{A8499BFB-A34F-4B95-B6DF-F2EB2DB00156}" dt="2022-02-25T20:02:06.030" v="1130" actId="1036"/>
          <ac:grpSpMkLst>
            <pc:docMk/>
            <pc:sldMk cId="0" sldId="260"/>
            <ac:grpSpMk id="6" creationId="{2E0D1054-1EBB-4ACF-BEAE-6EA65B8519E5}"/>
          </ac:grpSpMkLst>
        </pc:grpChg>
        <pc:grpChg chg="add mod">
          <ac:chgData name="Singh, Apoorva" userId="64f21c6e-bbbd-4767-b757-043303042405" providerId="ADAL" clId="{A8499BFB-A34F-4B95-B6DF-F2EB2DB00156}" dt="2022-02-25T20:02:06.030" v="1130" actId="1036"/>
          <ac:grpSpMkLst>
            <pc:docMk/>
            <pc:sldMk cId="0" sldId="260"/>
            <ac:grpSpMk id="7" creationId="{01E9358B-CEF1-43B9-9BC0-91D71BFDDC2D}"/>
          </ac:grpSpMkLst>
        </pc:grpChg>
        <pc:grpChg chg="mod">
          <ac:chgData name="Singh, Apoorva" userId="64f21c6e-bbbd-4767-b757-043303042405" providerId="ADAL" clId="{A8499BFB-A34F-4B95-B6DF-F2EB2DB00156}" dt="2022-03-30T06:08:20.743" v="5023" actId="1038"/>
          <ac:grpSpMkLst>
            <pc:docMk/>
            <pc:sldMk cId="0" sldId="260"/>
            <ac:grpSpMk id="123" creationId="{90A867F8-7573-4880-84B9-BA67E6173CA3}"/>
          </ac:grpSpMkLst>
        </pc:grpChg>
        <pc:grpChg chg="del mod topLvl">
          <ac:chgData name="Singh, Apoorva" userId="64f21c6e-bbbd-4767-b757-043303042405" providerId="ADAL" clId="{A8499BFB-A34F-4B95-B6DF-F2EB2DB00156}" dt="2022-02-25T06:07:59.641" v="115" actId="165"/>
          <ac:grpSpMkLst>
            <pc:docMk/>
            <pc:sldMk cId="0" sldId="260"/>
            <ac:grpSpMk id="133" creationId="{02B3C264-ACD1-4ECC-99FA-33CE089B07E7}"/>
          </ac:grpSpMkLst>
        </pc:grpChg>
        <pc:grpChg chg="del mod">
          <ac:chgData name="Singh, Apoorva" userId="64f21c6e-bbbd-4767-b757-043303042405" providerId="ADAL" clId="{A8499BFB-A34F-4B95-B6DF-F2EB2DB00156}" dt="2022-02-25T06:07:14.570" v="108" actId="165"/>
          <ac:grpSpMkLst>
            <pc:docMk/>
            <pc:sldMk cId="0" sldId="260"/>
            <ac:grpSpMk id="138" creationId="{E3F7E896-CBD2-41ED-AC3B-8435E35CF167}"/>
          </ac:grpSpMkLst>
        </pc:grpChg>
        <pc:grpChg chg="del mod">
          <ac:chgData name="Singh, Apoorva" userId="64f21c6e-bbbd-4767-b757-043303042405" providerId="ADAL" clId="{A8499BFB-A34F-4B95-B6DF-F2EB2DB00156}" dt="2022-02-25T06:07:23.912" v="110" actId="165"/>
          <ac:grpSpMkLst>
            <pc:docMk/>
            <pc:sldMk cId="0" sldId="260"/>
            <ac:grpSpMk id="146" creationId="{6D4F6140-7045-4D0A-928F-78231AA08EEF}"/>
          </ac:grpSpMkLst>
        </pc:grpChg>
        <pc:grpChg chg="del mod">
          <ac:chgData name="Singh, Apoorva" userId="64f21c6e-bbbd-4767-b757-043303042405" providerId="ADAL" clId="{A8499BFB-A34F-4B95-B6DF-F2EB2DB00156}" dt="2022-02-25T06:07:28.594" v="111" actId="165"/>
          <ac:grpSpMkLst>
            <pc:docMk/>
            <pc:sldMk cId="0" sldId="260"/>
            <ac:grpSpMk id="153" creationId="{4191D259-A60C-4C91-9B12-132848324B80}"/>
          </ac:grpSpMkLst>
        </pc:grpChg>
        <pc:cxnChg chg="mod topLvl">
          <ac:chgData name="Singh, Apoorva" userId="64f21c6e-bbbd-4767-b757-043303042405" providerId="ADAL" clId="{A8499BFB-A34F-4B95-B6DF-F2EB2DB00156}" dt="2022-02-25T20:01:35.977" v="1098" actId="14100"/>
          <ac:cxnSpMkLst>
            <pc:docMk/>
            <pc:sldMk cId="0" sldId="260"/>
            <ac:cxnSpMk id="121" creationId="{02441C25-2C9E-414B-8B3A-BEFCEE5F82D0}"/>
          </ac:cxnSpMkLst>
        </pc:cxnChg>
        <pc:cxnChg chg="mod">
          <ac:chgData name="Singh, Apoorva" userId="64f21c6e-bbbd-4767-b757-043303042405" providerId="ADAL" clId="{A8499BFB-A34F-4B95-B6DF-F2EB2DB00156}" dt="2022-02-25T06:11:04.843" v="320" actId="14100"/>
          <ac:cxnSpMkLst>
            <pc:docMk/>
            <pc:sldMk cId="0" sldId="260"/>
            <ac:cxnSpMk id="126" creationId="{F457C662-01C9-4391-A36E-B6672A86F21A}"/>
          </ac:cxnSpMkLst>
        </pc:cxnChg>
        <pc:cxnChg chg="mod topLvl">
          <ac:chgData name="Singh, Apoorva" userId="64f21c6e-bbbd-4767-b757-043303042405" providerId="ADAL" clId="{A8499BFB-A34F-4B95-B6DF-F2EB2DB00156}" dt="2022-02-25T06:11:37.234" v="330" actId="164"/>
          <ac:cxnSpMkLst>
            <pc:docMk/>
            <pc:sldMk cId="0" sldId="260"/>
            <ac:cxnSpMk id="139" creationId="{02740237-A42D-43E8-A991-1DFE9CC4EBD0}"/>
          </ac:cxnSpMkLst>
        </pc:cxnChg>
        <pc:cxnChg chg="mod topLvl">
          <ac:chgData name="Singh, Apoorva" userId="64f21c6e-bbbd-4767-b757-043303042405" providerId="ADAL" clId="{A8499BFB-A34F-4B95-B6DF-F2EB2DB00156}" dt="2022-02-25T06:11:37.234" v="330" actId="164"/>
          <ac:cxnSpMkLst>
            <pc:docMk/>
            <pc:sldMk cId="0" sldId="260"/>
            <ac:cxnSpMk id="144" creationId="{D706BF33-6962-4EF5-B0F8-0A5B9C57659F}"/>
          </ac:cxnSpMkLst>
        </pc:cxnChg>
        <pc:cxnChg chg="mod topLvl">
          <ac:chgData name="Singh, Apoorva" userId="64f21c6e-bbbd-4767-b757-043303042405" providerId="ADAL" clId="{A8499BFB-A34F-4B95-B6DF-F2EB2DB00156}" dt="2022-02-25T20:01:51.472" v="1113" actId="1035"/>
          <ac:cxnSpMkLst>
            <pc:docMk/>
            <pc:sldMk cId="0" sldId="260"/>
            <ac:cxnSpMk id="145" creationId="{A934ED13-A868-4692-91B9-118D49E4914D}"/>
          </ac:cxnSpMkLst>
        </pc:cxnChg>
        <pc:cxnChg chg="mod topLvl">
          <ac:chgData name="Singh, Apoorva" userId="64f21c6e-bbbd-4767-b757-043303042405" providerId="ADAL" clId="{A8499BFB-A34F-4B95-B6DF-F2EB2DB00156}" dt="2022-02-25T06:11:48.785" v="332" actId="164"/>
          <ac:cxnSpMkLst>
            <pc:docMk/>
            <pc:sldMk cId="0" sldId="260"/>
            <ac:cxnSpMk id="147" creationId="{79D5C00F-256C-46F0-B965-941E10152FDD}"/>
          </ac:cxnSpMkLst>
        </pc:cxnChg>
        <pc:cxnChg chg="mod topLvl">
          <ac:chgData name="Singh, Apoorva" userId="64f21c6e-bbbd-4767-b757-043303042405" providerId="ADAL" clId="{A8499BFB-A34F-4B95-B6DF-F2EB2DB00156}" dt="2022-02-25T06:11:48.785" v="332" actId="164"/>
          <ac:cxnSpMkLst>
            <pc:docMk/>
            <pc:sldMk cId="0" sldId="260"/>
            <ac:cxnSpMk id="152" creationId="{08292306-4917-4B3C-B31E-220FCE0D1781}"/>
          </ac:cxnSpMkLst>
        </pc:cxnChg>
        <pc:cxnChg chg="mod topLvl">
          <ac:chgData name="Singh, Apoorva" userId="64f21c6e-bbbd-4767-b757-043303042405" providerId="ADAL" clId="{A8499BFB-A34F-4B95-B6DF-F2EB2DB00156}" dt="2022-02-25T06:11:55.031" v="333" actId="164"/>
          <ac:cxnSpMkLst>
            <pc:docMk/>
            <pc:sldMk cId="0" sldId="260"/>
            <ac:cxnSpMk id="154" creationId="{3ACA8700-2454-4E64-B181-9078A3E47633}"/>
          </ac:cxnSpMkLst>
        </pc:cxnChg>
        <pc:cxnChg chg="mod topLvl">
          <ac:chgData name="Singh, Apoorva" userId="64f21c6e-bbbd-4767-b757-043303042405" providerId="ADAL" clId="{A8499BFB-A34F-4B95-B6DF-F2EB2DB00156}" dt="2022-02-25T06:11:55.031" v="333" actId="164"/>
          <ac:cxnSpMkLst>
            <pc:docMk/>
            <pc:sldMk cId="0" sldId="260"/>
            <ac:cxnSpMk id="159" creationId="{B0A8C853-393B-416B-AB6E-8C06B207F439}"/>
          </ac:cxnSpMkLst>
        </pc:cxnChg>
      </pc:sldChg>
      <pc:sldChg chg="addSp delSp modSp mod">
        <pc:chgData name="Singh, Apoorva" userId="64f21c6e-bbbd-4767-b757-043303042405" providerId="ADAL" clId="{A8499BFB-A34F-4B95-B6DF-F2EB2DB00156}" dt="2022-02-25T07:19:30.496" v="680" actId="207"/>
        <pc:sldMkLst>
          <pc:docMk/>
          <pc:sldMk cId="0" sldId="261"/>
        </pc:sldMkLst>
        <pc:spChg chg="mod">
          <ac:chgData name="Singh, Apoorva" userId="64f21c6e-bbbd-4767-b757-043303042405" providerId="ADAL" clId="{A8499BFB-A34F-4B95-B6DF-F2EB2DB00156}" dt="2022-02-25T07:06:46.365" v="480" actId="1038"/>
          <ac:spMkLst>
            <pc:docMk/>
            <pc:sldMk cId="0" sldId="261"/>
            <ac:spMk id="272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2-25T07:19:30.496" v="680" actId="207"/>
          <ac:spMkLst>
            <pc:docMk/>
            <pc:sldMk cId="0" sldId="261"/>
            <ac:spMk id="273" creationId="{00000000-0000-0000-0000-000000000000}"/>
          </ac:spMkLst>
        </pc:spChg>
        <pc:grpChg chg="add del mod">
          <ac:chgData name="Singh, Apoorva" userId="64f21c6e-bbbd-4767-b757-043303042405" providerId="ADAL" clId="{A8499BFB-A34F-4B95-B6DF-F2EB2DB00156}" dt="2022-02-25T07:06:37.824" v="469" actId="1076"/>
          <ac:grpSpMkLst>
            <pc:docMk/>
            <pc:sldMk cId="0" sldId="261"/>
            <ac:grpSpMk id="5" creationId="{28D28B31-A1BF-4DB5-913B-25751B6C017C}"/>
          </ac:grpSpMkLst>
        </pc:grpChg>
        <pc:picChg chg="add del mod">
          <ac:chgData name="Singh, Apoorva" userId="64f21c6e-bbbd-4767-b757-043303042405" providerId="ADAL" clId="{A8499BFB-A34F-4B95-B6DF-F2EB2DB00156}" dt="2022-02-25T07:03:31.833" v="434"/>
          <ac:picMkLst>
            <pc:docMk/>
            <pc:sldMk cId="0" sldId="261"/>
            <ac:picMk id="3" creationId="{1631694F-8CFE-414E-8876-5278BDF8E6B0}"/>
          </ac:picMkLst>
        </pc:picChg>
        <pc:picChg chg="add del mod">
          <ac:chgData name="Singh, Apoorva" userId="64f21c6e-bbbd-4767-b757-043303042405" providerId="ADAL" clId="{A8499BFB-A34F-4B95-B6DF-F2EB2DB00156}" dt="2022-02-25T07:03:29.888" v="428"/>
          <ac:picMkLst>
            <pc:docMk/>
            <pc:sldMk cId="0" sldId="261"/>
            <ac:picMk id="87" creationId="{6B74CC46-2C21-47E4-932E-565BB9F88521}"/>
          </ac:picMkLst>
        </pc:picChg>
        <pc:picChg chg="add del mod">
          <ac:chgData name="Singh, Apoorva" userId="64f21c6e-bbbd-4767-b757-043303042405" providerId="ADAL" clId="{A8499BFB-A34F-4B95-B6DF-F2EB2DB00156}" dt="2022-02-25T07:03:28.865" v="424"/>
          <ac:picMkLst>
            <pc:docMk/>
            <pc:sldMk cId="0" sldId="261"/>
            <ac:picMk id="89" creationId="{D59005C5-16B3-409D-9780-1C603804CC03}"/>
          </ac:picMkLst>
        </pc:picChg>
      </pc:sldChg>
      <pc:sldChg chg="delSp modSp mod">
        <pc:chgData name="Singh, Apoorva" userId="64f21c6e-bbbd-4767-b757-043303042405" providerId="ADAL" clId="{A8499BFB-A34F-4B95-B6DF-F2EB2DB00156}" dt="2022-03-25T16:17:30.936" v="4673" actId="404"/>
        <pc:sldMkLst>
          <pc:docMk/>
          <pc:sldMk cId="0" sldId="262"/>
        </pc:sldMkLst>
        <pc:spChg chg="mod">
          <ac:chgData name="Singh, Apoorva" userId="64f21c6e-bbbd-4767-b757-043303042405" providerId="ADAL" clId="{A8499BFB-A34F-4B95-B6DF-F2EB2DB00156}" dt="2022-02-25T19:58:16.069" v="1030" actId="208"/>
          <ac:spMkLst>
            <pc:docMk/>
            <pc:sldMk cId="0" sldId="262"/>
            <ac:spMk id="20" creationId="{D04BBC7F-A55F-48DF-A8C1-D6636F2B483A}"/>
          </ac:spMkLst>
        </pc:spChg>
        <pc:spChg chg="mod">
          <ac:chgData name="Singh, Apoorva" userId="64f21c6e-bbbd-4767-b757-043303042405" providerId="ADAL" clId="{A8499BFB-A34F-4B95-B6DF-F2EB2DB00156}" dt="2022-02-25T19:58:15.685" v="1028" actId="208"/>
          <ac:spMkLst>
            <pc:docMk/>
            <pc:sldMk cId="0" sldId="262"/>
            <ac:spMk id="21" creationId="{36CD3631-AC7D-47FC-810A-A2739DC1DB46}"/>
          </ac:spMkLst>
        </pc:spChg>
        <pc:spChg chg="mod">
          <ac:chgData name="Singh, Apoorva" userId="64f21c6e-bbbd-4767-b757-043303042405" providerId="ADAL" clId="{A8499BFB-A34F-4B95-B6DF-F2EB2DB00156}" dt="2022-02-25T19:58:15.491" v="1027" actId="208"/>
          <ac:spMkLst>
            <pc:docMk/>
            <pc:sldMk cId="0" sldId="262"/>
            <ac:spMk id="23" creationId="{30F6A5D1-06E7-43C3-934D-4755782E2A48}"/>
          </ac:spMkLst>
        </pc:spChg>
        <pc:spChg chg="mod">
          <ac:chgData name="Singh, Apoorva" userId="64f21c6e-bbbd-4767-b757-043303042405" providerId="ADAL" clId="{A8499BFB-A34F-4B95-B6DF-F2EB2DB00156}" dt="2022-02-25T19:58:15.056" v="1025" actId="208"/>
          <ac:spMkLst>
            <pc:docMk/>
            <pc:sldMk cId="0" sldId="262"/>
            <ac:spMk id="24" creationId="{3B958A75-0FAE-4928-9901-BF4AB14823E1}"/>
          </ac:spMkLst>
        </pc:spChg>
        <pc:spChg chg="mod">
          <ac:chgData name="Singh, Apoorva" userId="64f21c6e-bbbd-4767-b757-043303042405" providerId="ADAL" clId="{A8499BFB-A34F-4B95-B6DF-F2EB2DB00156}" dt="2022-02-25T19:58:15.883" v="1029" actId="208"/>
          <ac:spMkLst>
            <pc:docMk/>
            <pc:sldMk cId="0" sldId="262"/>
            <ac:spMk id="25" creationId="{E8FA9A5E-E504-4517-BA99-F413E3637BD0}"/>
          </ac:spMkLst>
        </pc:spChg>
        <pc:spChg chg="mod">
          <ac:chgData name="Singh, Apoorva" userId="64f21c6e-bbbd-4767-b757-043303042405" providerId="ADAL" clId="{A8499BFB-A34F-4B95-B6DF-F2EB2DB00156}" dt="2022-02-25T19:58:15.269" v="1026" actId="208"/>
          <ac:spMkLst>
            <pc:docMk/>
            <pc:sldMk cId="0" sldId="262"/>
            <ac:spMk id="26" creationId="{F52EBB73-F872-4AF3-B01B-FBCEB0A0245C}"/>
          </ac:spMkLst>
        </pc:spChg>
        <pc:spChg chg="mod topLvl">
          <ac:chgData name="Singh, Apoorva" userId="64f21c6e-bbbd-4767-b757-043303042405" providerId="ADAL" clId="{A8499BFB-A34F-4B95-B6DF-F2EB2DB00156}" dt="2022-03-04T17:44:15.136" v="1265" actId="113"/>
          <ac:spMkLst>
            <pc:docMk/>
            <pc:sldMk cId="0" sldId="262"/>
            <ac:spMk id="39" creationId="{7DD61953-F0DC-4BFF-9A89-DC90F774E420}"/>
          </ac:spMkLst>
        </pc:spChg>
        <pc:spChg chg="del mod topLvl">
          <ac:chgData name="Singh, Apoorva" userId="64f21c6e-bbbd-4767-b757-043303042405" providerId="ADAL" clId="{A8499BFB-A34F-4B95-B6DF-F2EB2DB00156}" dt="2022-02-25T19:59:33.372" v="1054" actId="478"/>
          <ac:spMkLst>
            <pc:docMk/>
            <pc:sldMk cId="0" sldId="262"/>
            <ac:spMk id="40" creationId="{BC50DC9D-85D7-43EE-BD42-20ADCEA00BE2}"/>
          </ac:spMkLst>
        </pc:spChg>
        <pc:spChg chg="mod">
          <ac:chgData name="Singh, Apoorva" userId="64f21c6e-bbbd-4767-b757-043303042405" providerId="ADAL" clId="{A8499BFB-A34F-4B95-B6DF-F2EB2DB00156}" dt="2022-03-04T17:44:15.136" v="1265" actId="113"/>
          <ac:spMkLst>
            <pc:docMk/>
            <pc:sldMk cId="0" sldId="262"/>
            <ac:spMk id="48" creationId="{32B0965F-B99C-456F-AC10-2802BD98E372}"/>
          </ac:spMkLst>
        </pc:spChg>
        <pc:spChg chg="mod">
          <ac:chgData name="Singh, Apoorva" userId="64f21c6e-bbbd-4767-b757-043303042405" providerId="ADAL" clId="{A8499BFB-A34F-4B95-B6DF-F2EB2DB00156}" dt="2022-03-04T17:44:15.136" v="1265" actId="113"/>
          <ac:spMkLst>
            <pc:docMk/>
            <pc:sldMk cId="0" sldId="262"/>
            <ac:spMk id="49" creationId="{44BE8153-474F-4254-A7F0-487D708C44F3}"/>
          </ac:spMkLst>
        </pc:spChg>
        <pc:spChg chg="mod">
          <ac:chgData name="Singh, Apoorva" userId="64f21c6e-bbbd-4767-b757-043303042405" providerId="ADAL" clId="{A8499BFB-A34F-4B95-B6DF-F2EB2DB00156}" dt="2022-03-04T17:44:15.136" v="1265" actId="113"/>
          <ac:spMkLst>
            <pc:docMk/>
            <pc:sldMk cId="0" sldId="262"/>
            <ac:spMk id="103" creationId="{DDF708F7-27B6-493A-A8BE-E2ED2C87A6D0}"/>
          </ac:spMkLst>
        </pc:spChg>
        <pc:spChg chg="mod">
          <ac:chgData name="Singh, Apoorva" userId="64f21c6e-bbbd-4767-b757-043303042405" providerId="ADAL" clId="{A8499BFB-A34F-4B95-B6DF-F2EB2DB00156}" dt="2022-03-04T17:44:15.136" v="1265" actId="113"/>
          <ac:spMkLst>
            <pc:docMk/>
            <pc:sldMk cId="0" sldId="262"/>
            <ac:spMk id="104" creationId="{792AAB85-5179-42C3-9225-CE779C3CDC5C}"/>
          </ac:spMkLst>
        </pc:spChg>
        <pc:spChg chg="mod">
          <ac:chgData name="Singh, Apoorva" userId="64f21c6e-bbbd-4767-b757-043303042405" providerId="ADAL" clId="{A8499BFB-A34F-4B95-B6DF-F2EB2DB00156}" dt="2022-03-04T17:44:15.136" v="1265" actId="113"/>
          <ac:spMkLst>
            <pc:docMk/>
            <pc:sldMk cId="0" sldId="262"/>
            <ac:spMk id="105" creationId="{AA120845-2D44-447E-9222-FBE75418E5B6}"/>
          </ac:spMkLst>
        </pc:spChg>
        <pc:spChg chg="mod">
          <ac:chgData name="Singh, Apoorva" userId="64f21c6e-bbbd-4767-b757-043303042405" providerId="ADAL" clId="{A8499BFB-A34F-4B95-B6DF-F2EB2DB00156}" dt="2022-03-04T17:44:15.136" v="1265" actId="113"/>
          <ac:spMkLst>
            <pc:docMk/>
            <pc:sldMk cId="0" sldId="262"/>
            <ac:spMk id="106" creationId="{D13A055C-A37D-4C51-942B-8545A97F871E}"/>
          </ac:spMkLst>
        </pc:spChg>
        <pc:spChg chg="mod">
          <ac:chgData name="Singh, Apoorva" userId="64f21c6e-bbbd-4767-b757-043303042405" providerId="ADAL" clId="{A8499BFB-A34F-4B95-B6DF-F2EB2DB00156}" dt="2022-03-04T17:44:15.136" v="1265" actId="113"/>
          <ac:spMkLst>
            <pc:docMk/>
            <pc:sldMk cId="0" sldId="262"/>
            <ac:spMk id="107" creationId="{3AA68DF6-88DB-4961-BD2E-C30B3EECDC2F}"/>
          </ac:spMkLst>
        </pc:spChg>
        <pc:spChg chg="mod">
          <ac:chgData name="Singh, Apoorva" userId="64f21c6e-bbbd-4767-b757-043303042405" providerId="ADAL" clId="{A8499BFB-A34F-4B95-B6DF-F2EB2DB00156}" dt="2022-03-25T16:17:30.936" v="4673" actId="404"/>
          <ac:spMkLst>
            <pc:docMk/>
            <pc:sldMk cId="0" sldId="262"/>
            <ac:spMk id="282" creationId="{00000000-0000-0000-0000-000000000000}"/>
          </ac:spMkLst>
        </pc:spChg>
        <pc:grpChg chg="del mod">
          <ac:chgData name="Singh, Apoorva" userId="64f21c6e-bbbd-4767-b757-043303042405" providerId="ADAL" clId="{A8499BFB-A34F-4B95-B6DF-F2EB2DB00156}" dt="2022-02-25T19:59:33.372" v="1054" actId="478"/>
          <ac:grpSpMkLst>
            <pc:docMk/>
            <pc:sldMk cId="0" sldId="262"/>
            <ac:grpSpMk id="38" creationId="{803C4987-1FD1-424B-AA4C-6F006AF4B607}"/>
          </ac:grpSpMkLst>
        </pc:grpChg>
        <pc:grpChg chg="mod">
          <ac:chgData name="Singh, Apoorva" userId="64f21c6e-bbbd-4767-b757-043303042405" providerId="ADAL" clId="{A8499BFB-A34F-4B95-B6DF-F2EB2DB00156}" dt="2022-03-04T17:39:31.198" v="1263" actId="1037"/>
          <ac:grpSpMkLst>
            <pc:docMk/>
            <pc:sldMk cId="0" sldId="262"/>
            <ac:grpSpMk id="47" creationId="{AD579D76-D4DD-4B30-BECD-C61413A6C701}"/>
          </ac:grpSpMkLst>
        </pc:grpChg>
        <pc:grpChg chg="mod">
          <ac:chgData name="Singh, Apoorva" userId="64f21c6e-bbbd-4767-b757-043303042405" providerId="ADAL" clId="{A8499BFB-A34F-4B95-B6DF-F2EB2DB00156}" dt="2022-03-04T17:39:25.740" v="1259" actId="1037"/>
          <ac:grpSpMkLst>
            <pc:docMk/>
            <pc:sldMk cId="0" sldId="262"/>
            <ac:grpSpMk id="102" creationId="{7A5298D1-5EE3-48A9-8AB4-E30EE9AAC8FD}"/>
          </ac:grpSpMkLst>
        </pc:grpChg>
        <pc:picChg chg="mod">
          <ac:chgData name="Singh, Apoorva" userId="64f21c6e-bbbd-4767-b757-043303042405" providerId="ADAL" clId="{A8499BFB-A34F-4B95-B6DF-F2EB2DB00156}" dt="2022-02-25T19:58:20.396" v="1041" actId="207"/>
          <ac:picMkLst>
            <pc:docMk/>
            <pc:sldMk cId="0" sldId="262"/>
            <ac:picMk id="97" creationId="{51A3F1C1-FA64-47E2-A04C-E1FFA9F54345}"/>
          </ac:picMkLst>
        </pc:picChg>
        <pc:picChg chg="mod">
          <ac:chgData name="Singh, Apoorva" userId="64f21c6e-bbbd-4767-b757-043303042405" providerId="ADAL" clId="{A8499BFB-A34F-4B95-B6DF-F2EB2DB00156}" dt="2022-02-25T19:58:19.173" v="1038" actId="207"/>
          <ac:picMkLst>
            <pc:docMk/>
            <pc:sldMk cId="0" sldId="262"/>
            <ac:picMk id="99" creationId="{F9BE0E1B-807C-4565-AA89-FDB17B61957A}"/>
          </ac:picMkLst>
        </pc:picChg>
        <pc:picChg chg="mod">
          <ac:chgData name="Singh, Apoorva" userId="64f21c6e-bbbd-4767-b757-043303042405" providerId="ADAL" clId="{A8499BFB-A34F-4B95-B6DF-F2EB2DB00156}" dt="2022-02-25T19:58:22.463" v="1043" actId="1038"/>
          <ac:picMkLst>
            <pc:docMk/>
            <pc:sldMk cId="0" sldId="262"/>
            <ac:picMk id="101" creationId="{A00F2BAB-7409-435E-9EFA-B2AE56601539}"/>
          </ac:picMkLst>
        </pc:picChg>
        <pc:picChg chg="mod">
          <ac:chgData name="Singh, Apoorva" userId="64f21c6e-bbbd-4767-b757-043303042405" providerId="ADAL" clId="{A8499BFB-A34F-4B95-B6DF-F2EB2DB00156}" dt="2022-02-25T19:58:17.539" v="1034" actId="207"/>
          <ac:picMkLst>
            <pc:docMk/>
            <pc:sldMk cId="0" sldId="262"/>
            <ac:picMk id="109" creationId="{8C8A6FBA-E60F-48D4-AB0F-BE96B8B80932}"/>
          </ac:picMkLst>
        </pc:picChg>
        <pc:picChg chg="mod">
          <ac:chgData name="Singh, Apoorva" userId="64f21c6e-bbbd-4767-b757-043303042405" providerId="ADAL" clId="{A8499BFB-A34F-4B95-B6DF-F2EB2DB00156}" dt="2022-02-25T19:58:19.524" v="1039" actId="207"/>
          <ac:picMkLst>
            <pc:docMk/>
            <pc:sldMk cId="0" sldId="262"/>
            <ac:picMk id="112" creationId="{5CB983CF-F533-4BA1-A171-BD6E91B11E60}"/>
          </ac:picMkLst>
        </pc:picChg>
        <pc:picChg chg="mod">
          <ac:chgData name="Singh, Apoorva" userId="64f21c6e-bbbd-4767-b757-043303042405" providerId="ADAL" clId="{A8499BFB-A34F-4B95-B6DF-F2EB2DB00156}" dt="2022-02-25T19:58:19.956" v="1040" actId="207"/>
          <ac:picMkLst>
            <pc:docMk/>
            <pc:sldMk cId="0" sldId="262"/>
            <ac:picMk id="114" creationId="{09E046BF-4EFE-4C17-B599-3C70C2B9B4C4}"/>
          </ac:picMkLst>
        </pc:picChg>
      </pc:sldChg>
      <pc:sldChg chg="delSp modSp mod">
        <pc:chgData name="Singh, Apoorva" userId="64f21c6e-bbbd-4767-b757-043303042405" providerId="ADAL" clId="{A8499BFB-A34F-4B95-B6DF-F2EB2DB00156}" dt="2022-03-25T16:19:18.679" v="4757" actId="404"/>
        <pc:sldMkLst>
          <pc:docMk/>
          <pc:sldMk cId="0" sldId="263"/>
        </pc:sldMkLst>
        <pc:spChg chg="mod">
          <ac:chgData name="Singh, Apoorva" userId="64f21c6e-bbbd-4767-b757-043303042405" providerId="ADAL" clId="{A8499BFB-A34F-4B95-B6DF-F2EB2DB00156}" dt="2022-02-25T07:10:45.300" v="491" actId="207"/>
          <ac:spMkLst>
            <pc:docMk/>
            <pc:sldMk cId="0" sldId="263"/>
            <ac:spMk id="58" creationId="{65513D9F-4AC5-4F64-8D1D-2B0C4DEB53FC}"/>
          </ac:spMkLst>
        </pc:spChg>
        <pc:spChg chg="mod">
          <ac:chgData name="Singh, Apoorva" userId="64f21c6e-bbbd-4767-b757-043303042405" providerId="ADAL" clId="{A8499BFB-A34F-4B95-B6DF-F2EB2DB00156}" dt="2022-02-25T07:10:45.300" v="491" actId="207"/>
          <ac:spMkLst>
            <pc:docMk/>
            <pc:sldMk cId="0" sldId="263"/>
            <ac:spMk id="59" creationId="{C50A8E5C-F4BC-4F19-A222-D2731AE90356}"/>
          </ac:spMkLst>
        </pc:spChg>
        <pc:spChg chg="mod">
          <ac:chgData name="Singh, Apoorva" userId="64f21c6e-bbbd-4767-b757-043303042405" providerId="ADAL" clId="{A8499BFB-A34F-4B95-B6DF-F2EB2DB00156}" dt="2022-02-25T07:10:45.300" v="491" actId="207"/>
          <ac:spMkLst>
            <pc:docMk/>
            <pc:sldMk cId="0" sldId="263"/>
            <ac:spMk id="60" creationId="{4F60FFDF-5278-4A5D-99AA-8EC8CDC1B1A5}"/>
          </ac:spMkLst>
        </pc:spChg>
        <pc:spChg chg="del mod">
          <ac:chgData name="Singh, Apoorva" userId="64f21c6e-bbbd-4767-b757-043303042405" providerId="ADAL" clId="{A8499BFB-A34F-4B95-B6DF-F2EB2DB00156}" dt="2022-03-25T16:19:02.768" v="4725" actId="478"/>
          <ac:spMkLst>
            <pc:docMk/>
            <pc:sldMk cId="0" sldId="263"/>
            <ac:spMk id="64" creationId="{595D5D57-2AC2-4743-88AE-BAD1C05DF5A1}"/>
          </ac:spMkLst>
        </pc:spChg>
        <pc:spChg chg="mod ord">
          <ac:chgData name="Singh, Apoorva" userId="64f21c6e-bbbd-4767-b757-043303042405" providerId="ADAL" clId="{A8499BFB-A34F-4B95-B6DF-F2EB2DB00156}" dt="2022-02-25T07:16:48.420" v="674" actId="2085"/>
          <ac:spMkLst>
            <pc:docMk/>
            <pc:sldMk cId="0" sldId="263"/>
            <ac:spMk id="84" creationId="{118CB9AA-7830-4C6C-9276-31E6AA3054D3}"/>
          </ac:spMkLst>
        </pc:spChg>
        <pc:spChg chg="mod">
          <ac:chgData name="Singh, Apoorva" userId="64f21c6e-bbbd-4767-b757-043303042405" providerId="ADAL" clId="{A8499BFB-A34F-4B95-B6DF-F2EB2DB00156}" dt="2022-02-25T07:16:19.254" v="671" actId="207"/>
          <ac:spMkLst>
            <pc:docMk/>
            <pc:sldMk cId="0" sldId="263"/>
            <ac:spMk id="86" creationId="{A6DCBE6D-4F0E-405D-9F68-2BB906A85BC9}"/>
          </ac:spMkLst>
        </pc:spChg>
        <pc:spChg chg="mod">
          <ac:chgData name="Singh, Apoorva" userId="64f21c6e-bbbd-4767-b757-043303042405" providerId="ADAL" clId="{A8499BFB-A34F-4B95-B6DF-F2EB2DB00156}" dt="2022-02-25T07:16:22.892" v="672" actId="207"/>
          <ac:spMkLst>
            <pc:docMk/>
            <pc:sldMk cId="0" sldId="263"/>
            <ac:spMk id="90" creationId="{4742B3E3-0079-4544-B220-57B722E796C1}"/>
          </ac:spMkLst>
        </pc:spChg>
        <pc:spChg chg="mod">
          <ac:chgData name="Singh, Apoorva" userId="64f21c6e-bbbd-4767-b757-043303042405" providerId="ADAL" clId="{A8499BFB-A34F-4B95-B6DF-F2EB2DB00156}" dt="2022-02-25T07:16:26.053" v="673" actId="207"/>
          <ac:spMkLst>
            <pc:docMk/>
            <pc:sldMk cId="0" sldId="263"/>
            <ac:spMk id="94" creationId="{55943B04-D300-4133-B086-B4E8514B3F4C}"/>
          </ac:spMkLst>
        </pc:spChg>
        <pc:spChg chg="mod">
          <ac:chgData name="Singh, Apoorva" userId="64f21c6e-bbbd-4767-b757-043303042405" providerId="ADAL" clId="{A8499BFB-A34F-4B95-B6DF-F2EB2DB00156}" dt="2022-02-25T07:10:11.757" v="486" actId="2085"/>
          <ac:spMkLst>
            <pc:docMk/>
            <pc:sldMk cId="0" sldId="263"/>
            <ac:spMk id="99" creationId="{4CB6B2E0-CAFD-44FC-BDE3-A66DAAE1D5E0}"/>
          </ac:spMkLst>
        </pc:spChg>
        <pc:spChg chg="mod">
          <ac:chgData name="Singh, Apoorva" userId="64f21c6e-bbbd-4767-b757-043303042405" providerId="ADAL" clId="{A8499BFB-A34F-4B95-B6DF-F2EB2DB00156}" dt="2022-02-25T07:10:11.757" v="486" actId="2085"/>
          <ac:spMkLst>
            <pc:docMk/>
            <pc:sldMk cId="0" sldId="263"/>
            <ac:spMk id="100" creationId="{4581A130-0F42-4296-A1D9-D955624CF3DB}"/>
          </ac:spMkLst>
        </pc:spChg>
        <pc:spChg chg="mod">
          <ac:chgData name="Singh, Apoorva" userId="64f21c6e-bbbd-4767-b757-043303042405" providerId="ADAL" clId="{A8499BFB-A34F-4B95-B6DF-F2EB2DB00156}" dt="2022-02-25T07:10:11.757" v="486" actId="2085"/>
          <ac:spMkLst>
            <pc:docMk/>
            <pc:sldMk cId="0" sldId="263"/>
            <ac:spMk id="101" creationId="{6BD9A8C6-370A-4D2C-BAEB-50257920650F}"/>
          </ac:spMkLst>
        </pc:spChg>
        <pc:spChg chg="mod">
          <ac:chgData name="Singh, Apoorva" userId="64f21c6e-bbbd-4767-b757-043303042405" providerId="ADAL" clId="{A8499BFB-A34F-4B95-B6DF-F2EB2DB00156}" dt="2022-02-25T07:10:11.757" v="486" actId="2085"/>
          <ac:spMkLst>
            <pc:docMk/>
            <pc:sldMk cId="0" sldId="263"/>
            <ac:spMk id="102" creationId="{F8CF3DF8-E25B-4D17-87C2-DF551FF934A1}"/>
          </ac:spMkLst>
        </pc:spChg>
        <pc:spChg chg="mod">
          <ac:chgData name="Singh, Apoorva" userId="64f21c6e-bbbd-4767-b757-043303042405" providerId="ADAL" clId="{A8499BFB-A34F-4B95-B6DF-F2EB2DB00156}" dt="2022-02-25T07:10:11.757" v="486" actId="2085"/>
          <ac:spMkLst>
            <pc:docMk/>
            <pc:sldMk cId="0" sldId="263"/>
            <ac:spMk id="103" creationId="{9ED1B3B0-9199-412D-85F5-EE7376384A39}"/>
          </ac:spMkLst>
        </pc:spChg>
        <pc:spChg chg="mod">
          <ac:chgData name="Singh, Apoorva" userId="64f21c6e-bbbd-4767-b757-043303042405" providerId="ADAL" clId="{A8499BFB-A34F-4B95-B6DF-F2EB2DB00156}" dt="2022-02-25T07:10:11.757" v="486" actId="2085"/>
          <ac:spMkLst>
            <pc:docMk/>
            <pc:sldMk cId="0" sldId="263"/>
            <ac:spMk id="104" creationId="{030C5BBD-525B-43DE-8775-DBA51F6A53C4}"/>
          </ac:spMkLst>
        </pc:spChg>
        <pc:spChg chg="mod">
          <ac:chgData name="Singh, Apoorva" userId="64f21c6e-bbbd-4767-b757-043303042405" providerId="ADAL" clId="{A8499BFB-A34F-4B95-B6DF-F2EB2DB00156}" dt="2022-02-25T07:10:11.757" v="486" actId="2085"/>
          <ac:spMkLst>
            <pc:docMk/>
            <pc:sldMk cId="0" sldId="263"/>
            <ac:spMk id="105" creationId="{CFD8C6FF-F353-4973-A42B-F8B31D5271E5}"/>
          </ac:spMkLst>
        </pc:spChg>
        <pc:spChg chg="mod">
          <ac:chgData name="Singh, Apoorva" userId="64f21c6e-bbbd-4767-b757-043303042405" providerId="ADAL" clId="{A8499BFB-A34F-4B95-B6DF-F2EB2DB00156}" dt="2022-02-25T07:10:11.757" v="486" actId="2085"/>
          <ac:spMkLst>
            <pc:docMk/>
            <pc:sldMk cId="0" sldId="263"/>
            <ac:spMk id="106" creationId="{E7F1A25B-4F61-4AF2-BD3A-D86E24C80C3D}"/>
          </ac:spMkLst>
        </pc:spChg>
        <pc:spChg chg="mod">
          <ac:chgData name="Singh, Apoorva" userId="64f21c6e-bbbd-4767-b757-043303042405" providerId="ADAL" clId="{A8499BFB-A34F-4B95-B6DF-F2EB2DB00156}" dt="2022-03-25T16:19:18.679" v="4757" actId="404"/>
          <ac:spMkLst>
            <pc:docMk/>
            <pc:sldMk cId="0" sldId="263"/>
            <ac:spMk id="288" creationId="{00000000-0000-0000-0000-000000000000}"/>
          </ac:spMkLst>
        </pc:spChg>
        <pc:grpChg chg="mod">
          <ac:chgData name="Singh, Apoorva" userId="64f21c6e-bbbd-4767-b757-043303042405" providerId="ADAL" clId="{A8499BFB-A34F-4B95-B6DF-F2EB2DB00156}" dt="2022-02-25T07:14:04.089" v="649" actId="1036"/>
          <ac:grpSpMkLst>
            <pc:docMk/>
            <pc:sldMk cId="0" sldId="263"/>
            <ac:grpSpMk id="85" creationId="{8A0F40D3-5289-457C-8954-432EEEE65EE1}"/>
          </ac:grpSpMkLst>
        </pc:grpChg>
        <pc:grpChg chg="mod">
          <ac:chgData name="Singh, Apoorva" userId="64f21c6e-bbbd-4767-b757-043303042405" providerId="ADAL" clId="{A8499BFB-A34F-4B95-B6DF-F2EB2DB00156}" dt="2022-02-25T07:12:10.480" v="569" actId="1038"/>
          <ac:grpSpMkLst>
            <pc:docMk/>
            <pc:sldMk cId="0" sldId="263"/>
            <ac:grpSpMk id="89" creationId="{D2E8197D-0B40-481B-9EB3-FC3CF862D474}"/>
          </ac:grpSpMkLst>
        </pc:grpChg>
        <pc:grpChg chg="mod">
          <ac:chgData name="Singh, Apoorva" userId="64f21c6e-bbbd-4767-b757-043303042405" providerId="ADAL" clId="{A8499BFB-A34F-4B95-B6DF-F2EB2DB00156}" dt="2022-02-25T07:12:48.977" v="625" actId="1038"/>
          <ac:grpSpMkLst>
            <pc:docMk/>
            <pc:sldMk cId="0" sldId="263"/>
            <ac:grpSpMk id="93" creationId="{14E7E795-A687-4C7F-B255-E68FA50C2EAD}"/>
          </ac:grpSpMkLst>
        </pc:grpChg>
        <pc:grpChg chg="mod">
          <ac:chgData name="Singh, Apoorva" userId="64f21c6e-bbbd-4767-b757-043303042405" providerId="ADAL" clId="{A8499BFB-A34F-4B95-B6DF-F2EB2DB00156}" dt="2022-02-25T07:10:09.101" v="485" actId="207"/>
          <ac:grpSpMkLst>
            <pc:docMk/>
            <pc:sldMk cId="0" sldId="263"/>
            <ac:grpSpMk id="98" creationId="{8C82A2A4-D010-47FD-9526-21CD12C934C5}"/>
          </ac:grpSpMkLst>
        </pc:grpChg>
        <pc:picChg chg="mod">
          <ac:chgData name="Singh, Apoorva" userId="64f21c6e-bbbd-4767-b757-043303042405" providerId="ADAL" clId="{A8499BFB-A34F-4B95-B6DF-F2EB2DB00156}" dt="2022-02-25T07:14:14.489" v="655" actId="1036"/>
          <ac:picMkLst>
            <pc:docMk/>
            <pc:sldMk cId="0" sldId="263"/>
            <ac:picMk id="43" creationId="{3456F1CD-3D9E-4D74-9C5E-FDD0DF4AAFE5}"/>
          </ac:picMkLst>
        </pc:picChg>
        <pc:picChg chg="mod">
          <ac:chgData name="Singh, Apoorva" userId="64f21c6e-bbbd-4767-b757-043303042405" providerId="ADAL" clId="{A8499BFB-A34F-4B95-B6DF-F2EB2DB00156}" dt="2022-02-25T07:14:36.459" v="662" actId="1035"/>
          <ac:picMkLst>
            <pc:docMk/>
            <pc:sldMk cId="0" sldId="263"/>
            <ac:picMk id="45" creationId="{971CC2AA-3B6A-4AC2-955C-2DA08665F69E}"/>
          </ac:picMkLst>
        </pc:picChg>
        <pc:picChg chg="mod">
          <ac:chgData name="Singh, Apoorva" userId="64f21c6e-bbbd-4767-b757-043303042405" providerId="ADAL" clId="{A8499BFB-A34F-4B95-B6DF-F2EB2DB00156}" dt="2022-02-25T07:14:38.562" v="664" actId="1035"/>
          <ac:picMkLst>
            <pc:docMk/>
            <pc:sldMk cId="0" sldId="263"/>
            <ac:picMk id="50" creationId="{545AFF88-3F6F-46E3-BAE8-DBDF43421B14}"/>
          </ac:picMkLst>
        </pc:picChg>
        <pc:cxnChg chg="mod">
          <ac:chgData name="Singh, Apoorva" userId="64f21c6e-bbbd-4767-b757-043303042405" providerId="ADAL" clId="{A8499BFB-A34F-4B95-B6DF-F2EB2DB00156}" dt="2022-02-25T07:15:48.561" v="669" actId="208"/>
          <ac:cxnSpMkLst>
            <pc:docMk/>
            <pc:sldMk cId="0" sldId="263"/>
            <ac:cxnSpMk id="107" creationId="{2792E827-5E46-425C-AE3E-6813881D6B7A}"/>
          </ac:cxnSpMkLst>
        </pc:cxnChg>
        <pc:cxnChg chg="mod">
          <ac:chgData name="Singh, Apoorva" userId="64f21c6e-bbbd-4767-b757-043303042405" providerId="ADAL" clId="{A8499BFB-A34F-4B95-B6DF-F2EB2DB00156}" dt="2022-02-25T07:15:31.316" v="668" actId="1582"/>
          <ac:cxnSpMkLst>
            <pc:docMk/>
            <pc:sldMk cId="0" sldId="263"/>
            <ac:cxnSpMk id="108" creationId="{41FBF3D9-0FC8-4EAD-AF88-F30A368C605A}"/>
          </ac:cxnSpMkLst>
        </pc:cxnChg>
        <pc:cxnChg chg="mod">
          <ac:chgData name="Singh, Apoorva" userId="64f21c6e-bbbd-4767-b757-043303042405" providerId="ADAL" clId="{A8499BFB-A34F-4B95-B6DF-F2EB2DB00156}" dt="2022-02-25T07:15:31.316" v="668" actId="1582"/>
          <ac:cxnSpMkLst>
            <pc:docMk/>
            <pc:sldMk cId="0" sldId="263"/>
            <ac:cxnSpMk id="109" creationId="{90917ED9-02BE-46BD-B017-72B1FC252E38}"/>
          </ac:cxnSpMkLst>
        </pc:cxnChg>
        <pc:cxnChg chg="mod">
          <ac:chgData name="Singh, Apoorva" userId="64f21c6e-bbbd-4767-b757-043303042405" providerId="ADAL" clId="{A8499BFB-A34F-4B95-B6DF-F2EB2DB00156}" dt="2022-02-25T07:15:31.316" v="668" actId="1582"/>
          <ac:cxnSpMkLst>
            <pc:docMk/>
            <pc:sldMk cId="0" sldId="263"/>
            <ac:cxnSpMk id="110" creationId="{4C457043-9672-44E4-821C-FBCEC96FAE9B}"/>
          </ac:cxnSpMkLst>
        </pc:cxnChg>
      </pc:sldChg>
      <pc:sldChg chg="del">
        <pc:chgData name="Singh, Apoorva" userId="64f21c6e-bbbd-4767-b757-043303042405" providerId="ADAL" clId="{A8499BFB-A34F-4B95-B6DF-F2EB2DB00156}" dt="2022-02-25T07:19:57.741" v="683" actId="47"/>
        <pc:sldMkLst>
          <pc:docMk/>
          <pc:sldMk cId="0" sldId="267"/>
        </pc:sldMkLst>
      </pc:sldChg>
      <pc:sldChg chg="modSp del mod">
        <pc:chgData name="Singh, Apoorva" userId="64f21c6e-bbbd-4767-b757-043303042405" providerId="ADAL" clId="{A8499BFB-A34F-4B95-B6DF-F2EB2DB00156}" dt="2022-03-25T16:27:26.622" v="4963" actId="1076"/>
        <pc:sldMkLst>
          <pc:docMk/>
          <pc:sldMk cId="0" sldId="270"/>
        </pc:sldMkLst>
        <pc:spChg chg="mod">
          <ac:chgData name="Singh, Apoorva" userId="64f21c6e-bbbd-4767-b757-043303042405" providerId="ADAL" clId="{A8499BFB-A34F-4B95-B6DF-F2EB2DB00156}" dt="2022-03-25T14:01:27.871" v="4259" actId="14100"/>
          <ac:spMkLst>
            <pc:docMk/>
            <pc:sldMk cId="0" sldId="270"/>
            <ac:spMk id="4" creationId="{AE9E5B04-DA9E-408C-A507-7546BA2746E1}"/>
          </ac:spMkLst>
        </pc:spChg>
        <pc:spChg chg="mod">
          <ac:chgData name="Singh, Apoorva" userId="64f21c6e-bbbd-4767-b757-043303042405" providerId="ADAL" clId="{A8499BFB-A34F-4B95-B6DF-F2EB2DB00156}" dt="2022-03-25T16:27:26.622" v="4963" actId="1076"/>
          <ac:spMkLst>
            <pc:docMk/>
            <pc:sldMk cId="0" sldId="270"/>
            <ac:spMk id="431" creationId="{00000000-0000-0000-0000-000000000000}"/>
          </ac:spMkLst>
        </pc:spChg>
      </pc:sldChg>
      <pc:sldChg chg="modSp del mod ord">
        <pc:chgData name="Singh, Apoorva" userId="64f21c6e-bbbd-4767-b757-043303042405" providerId="ADAL" clId="{A8499BFB-A34F-4B95-B6DF-F2EB2DB00156}" dt="2022-03-25T16:27:54.796" v="5006" actId="1035"/>
        <pc:sldMkLst>
          <pc:docMk/>
          <pc:sldMk cId="0" sldId="271"/>
        </pc:sldMkLst>
        <pc:spChg chg="mod">
          <ac:chgData name="Singh, Apoorva" userId="64f21c6e-bbbd-4767-b757-043303042405" providerId="ADAL" clId="{A8499BFB-A34F-4B95-B6DF-F2EB2DB00156}" dt="2022-03-25T14:02:27.003" v="4277" actId="20577"/>
          <ac:spMkLst>
            <pc:docMk/>
            <pc:sldMk cId="0" sldId="271"/>
            <ac:spMk id="5" creationId="{58DFE423-4671-8C4F-A360-E36F8E5BA7C3}"/>
          </ac:spMkLst>
        </pc:spChg>
        <pc:spChg chg="mod">
          <ac:chgData name="Singh, Apoorva" userId="64f21c6e-bbbd-4767-b757-043303042405" providerId="ADAL" clId="{A8499BFB-A34F-4B95-B6DF-F2EB2DB00156}" dt="2022-03-25T16:27:54.796" v="5006" actId="1035"/>
          <ac:spMkLst>
            <pc:docMk/>
            <pc:sldMk cId="0" sldId="271"/>
            <ac:spMk id="451" creationId="{00000000-0000-0000-0000-000000000000}"/>
          </ac:spMkLst>
        </pc:spChg>
        <pc:picChg chg="mod">
          <ac:chgData name="Singh, Apoorva" userId="64f21c6e-bbbd-4767-b757-043303042405" providerId="ADAL" clId="{A8499BFB-A34F-4B95-B6DF-F2EB2DB00156}" dt="2022-03-25T16:27:36.202" v="4975" actId="1038"/>
          <ac:picMkLst>
            <pc:docMk/>
            <pc:sldMk cId="0" sldId="271"/>
            <ac:picMk id="2" creationId="{42906995-0F72-4447-9C37-644DC6AC28AB}"/>
          </ac:picMkLst>
        </pc:picChg>
      </pc:sldChg>
      <pc:sldChg chg="delSp mod">
        <pc:chgData name="Singh, Apoorva" userId="64f21c6e-bbbd-4767-b757-043303042405" providerId="ADAL" clId="{A8499BFB-A34F-4B95-B6DF-F2EB2DB00156}" dt="2022-02-25T07:20:09.234" v="685" actId="478"/>
        <pc:sldMkLst>
          <pc:docMk/>
          <pc:sldMk cId="0" sldId="275"/>
        </pc:sldMkLst>
        <pc:spChg chg="del">
          <ac:chgData name="Singh, Apoorva" userId="64f21c6e-bbbd-4767-b757-043303042405" providerId="ADAL" clId="{A8499BFB-A34F-4B95-B6DF-F2EB2DB00156}" dt="2022-02-25T07:20:09.234" v="685" actId="478"/>
          <ac:spMkLst>
            <pc:docMk/>
            <pc:sldMk cId="0" sldId="275"/>
            <ac:spMk id="520" creationId="{00000000-0000-0000-0000-000000000000}"/>
          </ac:spMkLst>
        </pc:spChg>
        <pc:spChg chg="del">
          <ac:chgData name="Singh, Apoorva" userId="64f21c6e-bbbd-4767-b757-043303042405" providerId="ADAL" clId="{A8499BFB-A34F-4B95-B6DF-F2EB2DB00156}" dt="2022-02-25T07:20:05.624" v="684" actId="478"/>
          <ac:spMkLst>
            <pc:docMk/>
            <pc:sldMk cId="0" sldId="275"/>
            <ac:spMk id="521" creationId="{00000000-0000-0000-0000-000000000000}"/>
          </ac:spMkLst>
        </pc:spChg>
      </pc:sldChg>
      <pc:sldChg chg="del">
        <pc:chgData name="Singh, Apoorva" userId="64f21c6e-bbbd-4767-b757-043303042405" providerId="ADAL" clId="{A8499BFB-A34F-4B95-B6DF-F2EB2DB00156}" dt="2022-02-25T07:20:19.217" v="686" actId="47"/>
        <pc:sldMkLst>
          <pc:docMk/>
          <pc:sldMk cId="0" sldId="278"/>
        </pc:sldMkLst>
      </pc:sldChg>
      <pc:sldChg chg="del">
        <pc:chgData name="Singh, Apoorva" userId="64f21c6e-bbbd-4767-b757-043303042405" providerId="ADAL" clId="{A8499BFB-A34F-4B95-B6DF-F2EB2DB00156}" dt="2022-02-25T07:20:26.527" v="687" actId="47"/>
        <pc:sldMkLst>
          <pc:docMk/>
          <pc:sldMk cId="0" sldId="280"/>
        </pc:sldMkLst>
      </pc:sldChg>
      <pc:sldChg chg="del">
        <pc:chgData name="Singh, Apoorva" userId="64f21c6e-bbbd-4767-b757-043303042405" providerId="ADAL" clId="{A8499BFB-A34F-4B95-B6DF-F2EB2DB00156}" dt="2022-02-25T07:20:33.068" v="688" actId="47"/>
        <pc:sldMkLst>
          <pc:docMk/>
          <pc:sldMk cId="503073591" sldId="286"/>
        </pc:sldMkLst>
      </pc:sldChg>
      <pc:sldChg chg="del">
        <pc:chgData name="Singh, Apoorva" userId="64f21c6e-bbbd-4767-b757-043303042405" providerId="ADAL" clId="{A8499BFB-A34F-4B95-B6DF-F2EB2DB00156}" dt="2022-02-25T07:20:33.068" v="688" actId="47"/>
        <pc:sldMkLst>
          <pc:docMk/>
          <pc:sldMk cId="4161157587" sldId="287"/>
        </pc:sldMkLst>
      </pc:sldChg>
      <pc:sldChg chg="del">
        <pc:chgData name="Singh, Apoorva" userId="64f21c6e-bbbd-4767-b757-043303042405" providerId="ADAL" clId="{A8499BFB-A34F-4B95-B6DF-F2EB2DB00156}" dt="2022-02-25T07:20:48.827" v="689" actId="47"/>
        <pc:sldMkLst>
          <pc:docMk/>
          <pc:sldMk cId="0" sldId="288"/>
        </pc:sldMkLst>
      </pc:sldChg>
      <pc:sldChg chg="del">
        <pc:chgData name="Singh, Apoorva" userId="64f21c6e-bbbd-4767-b757-043303042405" providerId="ADAL" clId="{A8499BFB-A34F-4B95-B6DF-F2EB2DB00156}" dt="2022-02-25T07:20:48.827" v="689" actId="47"/>
        <pc:sldMkLst>
          <pc:docMk/>
          <pc:sldMk cId="0" sldId="289"/>
        </pc:sldMkLst>
      </pc:sldChg>
      <pc:sldChg chg="del">
        <pc:chgData name="Singh, Apoorva" userId="64f21c6e-bbbd-4767-b757-043303042405" providerId="ADAL" clId="{A8499BFB-A34F-4B95-B6DF-F2EB2DB00156}" dt="2022-02-25T07:20:48.827" v="689" actId="47"/>
        <pc:sldMkLst>
          <pc:docMk/>
          <pc:sldMk cId="0" sldId="290"/>
        </pc:sldMkLst>
      </pc:sldChg>
      <pc:sldChg chg="del">
        <pc:chgData name="Singh, Apoorva" userId="64f21c6e-bbbd-4767-b757-043303042405" providerId="ADAL" clId="{A8499BFB-A34F-4B95-B6DF-F2EB2DB00156}" dt="2022-02-25T07:20:48.827" v="689" actId="47"/>
        <pc:sldMkLst>
          <pc:docMk/>
          <pc:sldMk cId="0" sldId="291"/>
        </pc:sldMkLst>
      </pc:sldChg>
      <pc:sldChg chg="del">
        <pc:chgData name="Singh, Apoorva" userId="64f21c6e-bbbd-4767-b757-043303042405" providerId="ADAL" clId="{A8499BFB-A34F-4B95-B6DF-F2EB2DB00156}" dt="2022-02-25T07:20:48.827" v="689" actId="47"/>
        <pc:sldMkLst>
          <pc:docMk/>
          <pc:sldMk cId="0" sldId="292"/>
        </pc:sldMkLst>
      </pc:sldChg>
      <pc:sldChg chg="del">
        <pc:chgData name="Singh, Apoorva" userId="64f21c6e-bbbd-4767-b757-043303042405" providerId="ADAL" clId="{A8499BFB-A34F-4B95-B6DF-F2EB2DB00156}" dt="2022-02-25T07:21:07.722" v="690" actId="47"/>
        <pc:sldMkLst>
          <pc:docMk/>
          <pc:sldMk cId="0" sldId="304"/>
        </pc:sldMkLst>
      </pc:sldChg>
      <pc:sldChg chg="addSp delSp modSp add mod ord">
        <pc:chgData name="Singh, Apoorva" userId="64f21c6e-bbbd-4767-b757-043303042405" providerId="ADAL" clId="{A8499BFB-A34F-4B95-B6DF-F2EB2DB00156}" dt="2022-03-25T16:15:36.751" v="4508" actId="1037"/>
        <pc:sldMkLst>
          <pc:docMk/>
          <pc:sldMk cId="1665707192" sldId="305"/>
        </pc:sldMkLst>
        <pc:spChg chg="mod">
          <ac:chgData name="Singh, Apoorva" userId="64f21c6e-bbbd-4767-b757-043303042405" providerId="ADAL" clId="{A8499BFB-A34F-4B95-B6DF-F2EB2DB00156}" dt="2022-03-25T16:15:36.751" v="4508" actId="1037"/>
          <ac:spMkLst>
            <pc:docMk/>
            <pc:sldMk cId="1665707192" sldId="305"/>
            <ac:spMk id="5" creationId="{9FB96195-6D88-43C2-AE21-FD96A1DE2B4C}"/>
          </ac:spMkLst>
        </pc:spChg>
        <pc:spChg chg="mod">
          <ac:chgData name="Singh, Apoorva" userId="64f21c6e-bbbd-4767-b757-043303042405" providerId="ADAL" clId="{A8499BFB-A34F-4B95-B6DF-F2EB2DB00156}" dt="2022-03-25T16:15:36.751" v="4508" actId="1037"/>
          <ac:spMkLst>
            <pc:docMk/>
            <pc:sldMk cId="1665707192" sldId="305"/>
            <ac:spMk id="272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2-25T07:19:41.973" v="681" actId="207"/>
          <ac:spMkLst>
            <pc:docMk/>
            <pc:sldMk cId="1665707192" sldId="305"/>
            <ac:spMk id="273" creationId="{00000000-0000-0000-0000-000000000000}"/>
          </ac:spMkLst>
        </pc:spChg>
        <pc:grpChg chg="del">
          <ac:chgData name="Singh, Apoorva" userId="64f21c6e-bbbd-4767-b757-043303042405" providerId="ADAL" clId="{A8499BFB-A34F-4B95-B6DF-F2EB2DB00156}" dt="2022-02-25T07:03:35.869" v="436" actId="478"/>
          <ac:grpSpMkLst>
            <pc:docMk/>
            <pc:sldMk cId="1665707192" sldId="305"/>
            <ac:grpSpMk id="5" creationId="{28D28B31-A1BF-4DB5-913B-25751B6C017C}"/>
          </ac:grpSpMkLst>
        </pc:grpChg>
        <pc:picChg chg="add del mod">
          <ac:chgData name="Singh, Apoorva" userId="64f21c6e-bbbd-4767-b757-043303042405" providerId="ADAL" clId="{A8499BFB-A34F-4B95-B6DF-F2EB2DB00156}" dt="2022-02-25T07:05:57.290" v="460" actId="478"/>
          <ac:picMkLst>
            <pc:docMk/>
            <pc:sldMk cId="1665707192" sldId="305"/>
            <ac:picMk id="3" creationId="{14FA4742-9A28-4E7B-9FCE-599209EA4604}"/>
          </ac:picMkLst>
        </pc:picChg>
        <pc:picChg chg="add mod">
          <ac:chgData name="Singh, Apoorva" userId="64f21c6e-bbbd-4767-b757-043303042405" providerId="ADAL" clId="{A8499BFB-A34F-4B95-B6DF-F2EB2DB00156}" dt="2022-03-25T16:15:36.751" v="4508" actId="1037"/>
          <ac:picMkLst>
            <pc:docMk/>
            <pc:sldMk cId="1665707192" sldId="305"/>
            <ac:picMk id="87" creationId="{BEB1FF94-FF54-4988-B5EA-4DF803F60474}"/>
          </ac:picMkLst>
        </pc:picChg>
      </pc:sldChg>
      <pc:sldChg chg="addSp delSp modSp add mod">
        <pc:chgData name="Singh, Apoorva" userId="64f21c6e-bbbd-4767-b757-043303042405" providerId="ADAL" clId="{A8499BFB-A34F-4B95-B6DF-F2EB2DB00156}" dt="2022-02-25T07:09:48.848" v="484" actId="478"/>
        <pc:sldMkLst>
          <pc:docMk/>
          <pc:sldMk cId="544796431" sldId="306"/>
        </pc:sldMkLst>
        <pc:spChg chg="add mod">
          <ac:chgData name="Singh, Apoorva" userId="64f21c6e-bbbd-4767-b757-043303042405" providerId="ADAL" clId="{A8499BFB-A34F-4B95-B6DF-F2EB2DB00156}" dt="2022-02-25T07:09:48.848" v="484" actId="478"/>
          <ac:spMkLst>
            <pc:docMk/>
            <pc:sldMk cId="544796431" sldId="306"/>
            <ac:spMk id="3" creationId="{6CD795FE-C802-41DE-B3AC-A4AE6CA76FE7}"/>
          </ac:spMkLst>
        </pc:spChg>
        <pc:spChg chg="del">
          <ac:chgData name="Singh, Apoorva" userId="64f21c6e-bbbd-4767-b757-043303042405" providerId="ADAL" clId="{A8499BFB-A34F-4B95-B6DF-F2EB2DB00156}" dt="2022-02-25T07:09:48.848" v="484" actId="478"/>
          <ac:spMkLst>
            <pc:docMk/>
            <pc:sldMk cId="544796431" sldId="306"/>
            <ac:spMk id="122" creationId="{FB8556C1-EAFF-482C-9CC2-D9C580C16C8D}"/>
          </ac:spMkLst>
        </pc:spChg>
        <pc:grpChg chg="del">
          <ac:chgData name="Singh, Apoorva" userId="64f21c6e-bbbd-4767-b757-043303042405" providerId="ADAL" clId="{A8499BFB-A34F-4B95-B6DF-F2EB2DB00156}" dt="2022-02-25T07:09:48.848" v="484" actId="478"/>
          <ac:grpSpMkLst>
            <pc:docMk/>
            <pc:sldMk cId="544796431" sldId="306"/>
            <ac:grpSpMk id="4" creationId="{8972A938-08A5-4802-B099-DEF6A9F61F28}"/>
          </ac:grpSpMkLst>
        </pc:grpChg>
        <pc:grpChg chg="del">
          <ac:chgData name="Singh, Apoorva" userId="64f21c6e-bbbd-4767-b757-043303042405" providerId="ADAL" clId="{A8499BFB-A34F-4B95-B6DF-F2EB2DB00156}" dt="2022-02-25T07:09:48.848" v="484" actId="478"/>
          <ac:grpSpMkLst>
            <pc:docMk/>
            <pc:sldMk cId="544796431" sldId="306"/>
            <ac:grpSpMk id="5" creationId="{BA327E56-4E87-47B2-9A5F-F292ACC9782E}"/>
          </ac:grpSpMkLst>
        </pc:grpChg>
        <pc:grpChg chg="del">
          <ac:chgData name="Singh, Apoorva" userId="64f21c6e-bbbd-4767-b757-043303042405" providerId="ADAL" clId="{A8499BFB-A34F-4B95-B6DF-F2EB2DB00156}" dt="2022-02-25T07:09:48.848" v="484" actId="478"/>
          <ac:grpSpMkLst>
            <pc:docMk/>
            <pc:sldMk cId="544796431" sldId="306"/>
            <ac:grpSpMk id="6" creationId="{2E0D1054-1EBB-4ACF-BEAE-6EA65B8519E5}"/>
          </ac:grpSpMkLst>
        </pc:grpChg>
        <pc:grpChg chg="del">
          <ac:chgData name="Singh, Apoorva" userId="64f21c6e-bbbd-4767-b757-043303042405" providerId="ADAL" clId="{A8499BFB-A34F-4B95-B6DF-F2EB2DB00156}" dt="2022-02-25T07:09:48.848" v="484" actId="478"/>
          <ac:grpSpMkLst>
            <pc:docMk/>
            <pc:sldMk cId="544796431" sldId="306"/>
            <ac:grpSpMk id="7" creationId="{01E9358B-CEF1-43B9-9BC0-91D71BFDDC2D}"/>
          </ac:grpSpMkLst>
        </pc:grpChg>
        <pc:grpChg chg="del">
          <ac:chgData name="Singh, Apoorva" userId="64f21c6e-bbbd-4767-b757-043303042405" providerId="ADAL" clId="{A8499BFB-A34F-4B95-B6DF-F2EB2DB00156}" dt="2022-02-25T07:09:48.848" v="484" actId="478"/>
          <ac:grpSpMkLst>
            <pc:docMk/>
            <pc:sldMk cId="544796431" sldId="306"/>
            <ac:grpSpMk id="123" creationId="{90A867F8-7573-4880-84B9-BA67E6173CA3}"/>
          </ac:grpSpMkLst>
        </pc:grpChg>
      </pc:sldChg>
      <pc:sldChg chg="addSp delSp modSp add mod">
        <pc:chgData name="Singh, Apoorva" userId="64f21c6e-bbbd-4767-b757-043303042405" providerId="ADAL" clId="{A8499BFB-A34F-4B95-B6DF-F2EB2DB00156}" dt="2022-02-25T07:45:56.364" v="698" actId="478"/>
        <pc:sldMkLst>
          <pc:docMk/>
          <pc:sldMk cId="204033080" sldId="307"/>
        </pc:sldMkLst>
        <pc:spChg chg="add mod">
          <ac:chgData name="Singh, Apoorva" userId="64f21c6e-bbbd-4767-b757-043303042405" providerId="ADAL" clId="{A8499BFB-A34F-4B95-B6DF-F2EB2DB00156}" dt="2022-02-25T07:09:42.958" v="483" actId="478"/>
          <ac:spMkLst>
            <pc:docMk/>
            <pc:sldMk cId="204033080" sldId="307"/>
            <ac:spMk id="3" creationId="{92858A64-30AC-4E95-BD7E-9BFFA1D0F4F0}"/>
          </ac:spMkLst>
        </pc:spChg>
        <pc:spChg chg="del">
          <ac:chgData name="Singh, Apoorva" userId="64f21c6e-bbbd-4767-b757-043303042405" providerId="ADAL" clId="{A8499BFB-A34F-4B95-B6DF-F2EB2DB00156}" dt="2022-02-25T07:09:42.958" v="483" actId="478"/>
          <ac:spMkLst>
            <pc:docMk/>
            <pc:sldMk cId="204033080" sldId="307"/>
            <ac:spMk id="323" creationId="{00000000-0000-0000-0000-000000000000}"/>
          </ac:spMkLst>
        </pc:spChg>
        <pc:spChg chg="del">
          <ac:chgData name="Singh, Apoorva" userId="64f21c6e-bbbd-4767-b757-043303042405" providerId="ADAL" clId="{A8499BFB-A34F-4B95-B6DF-F2EB2DB00156}" dt="2022-02-25T07:09:42.958" v="483" actId="478"/>
          <ac:spMkLst>
            <pc:docMk/>
            <pc:sldMk cId="204033080" sldId="307"/>
            <ac:spMk id="324" creationId="{00000000-0000-0000-0000-000000000000}"/>
          </ac:spMkLst>
        </pc:spChg>
        <pc:spChg chg="del">
          <ac:chgData name="Singh, Apoorva" userId="64f21c6e-bbbd-4767-b757-043303042405" providerId="ADAL" clId="{A8499BFB-A34F-4B95-B6DF-F2EB2DB00156}" dt="2022-02-25T07:09:42.958" v="483" actId="478"/>
          <ac:spMkLst>
            <pc:docMk/>
            <pc:sldMk cId="204033080" sldId="307"/>
            <ac:spMk id="325" creationId="{00000000-0000-0000-0000-000000000000}"/>
          </ac:spMkLst>
        </pc:spChg>
        <pc:spChg chg="del">
          <ac:chgData name="Singh, Apoorva" userId="64f21c6e-bbbd-4767-b757-043303042405" providerId="ADAL" clId="{A8499BFB-A34F-4B95-B6DF-F2EB2DB00156}" dt="2022-02-25T07:09:42.958" v="483" actId="478"/>
          <ac:spMkLst>
            <pc:docMk/>
            <pc:sldMk cId="204033080" sldId="307"/>
            <ac:spMk id="326" creationId="{00000000-0000-0000-0000-000000000000}"/>
          </ac:spMkLst>
        </pc:spChg>
        <pc:spChg chg="del">
          <ac:chgData name="Singh, Apoorva" userId="64f21c6e-bbbd-4767-b757-043303042405" providerId="ADAL" clId="{A8499BFB-A34F-4B95-B6DF-F2EB2DB00156}" dt="2022-02-25T07:09:42.958" v="483" actId="478"/>
          <ac:spMkLst>
            <pc:docMk/>
            <pc:sldMk cId="204033080" sldId="307"/>
            <ac:spMk id="327" creationId="{00000000-0000-0000-0000-000000000000}"/>
          </ac:spMkLst>
        </pc:spChg>
        <pc:spChg chg="del">
          <ac:chgData name="Singh, Apoorva" userId="64f21c6e-bbbd-4767-b757-043303042405" providerId="ADAL" clId="{A8499BFB-A34F-4B95-B6DF-F2EB2DB00156}" dt="2022-02-25T07:09:42.958" v="483" actId="478"/>
          <ac:spMkLst>
            <pc:docMk/>
            <pc:sldMk cId="204033080" sldId="307"/>
            <ac:spMk id="328" creationId="{00000000-0000-0000-0000-000000000000}"/>
          </ac:spMkLst>
        </pc:spChg>
        <pc:picChg chg="add del mod">
          <ac:chgData name="Singh, Apoorva" userId="64f21c6e-bbbd-4767-b757-043303042405" providerId="ADAL" clId="{A8499BFB-A34F-4B95-B6DF-F2EB2DB00156}" dt="2022-02-25T07:45:56.364" v="698" actId="478"/>
          <ac:picMkLst>
            <pc:docMk/>
            <pc:sldMk cId="204033080" sldId="307"/>
            <ac:picMk id="5" creationId="{E43E7FB6-53AD-4A77-A72E-F7F9549CD272}"/>
          </ac:picMkLst>
        </pc:picChg>
        <pc:picChg chg="del">
          <ac:chgData name="Singh, Apoorva" userId="64f21c6e-bbbd-4767-b757-043303042405" providerId="ADAL" clId="{A8499BFB-A34F-4B95-B6DF-F2EB2DB00156}" dt="2022-02-25T07:09:42.958" v="483" actId="478"/>
          <ac:picMkLst>
            <pc:docMk/>
            <pc:sldMk cId="204033080" sldId="307"/>
            <ac:picMk id="329" creationId="{00000000-0000-0000-0000-000000000000}"/>
          </ac:picMkLst>
        </pc:picChg>
      </pc:sldChg>
      <pc:sldChg chg="modSp mod">
        <pc:chgData name="Singh, Apoorva" userId="64f21c6e-bbbd-4767-b757-043303042405" providerId="ADAL" clId="{A8499BFB-A34F-4B95-B6DF-F2EB2DB00156}" dt="2022-02-25T19:56:10.539" v="962" actId="1036"/>
        <pc:sldMkLst>
          <pc:docMk/>
          <pc:sldMk cId="1085927007" sldId="307"/>
        </pc:sldMkLst>
        <pc:picChg chg="mod">
          <ac:chgData name="Singh, Apoorva" userId="64f21c6e-bbbd-4767-b757-043303042405" providerId="ADAL" clId="{A8499BFB-A34F-4B95-B6DF-F2EB2DB00156}" dt="2022-02-25T19:56:10.539" v="962" actId="1036"/>
          <ac:picMkLst>
            <pc:docMk/>
            <pc:sldMk cId="1085927007" sldId="307"/>
            <ac:picMk id="9" creationId="{B69B2DA4-69D8-49B7-8388-48196025741D}"/>
          </ac:picMkLst>
        </pc:picChg>
      </pc:sldChg>
      <pc:sldChg chg="addSp delSp modSp mod">
        <pc:chgData name="Singh, Apoorva" userId="64f21c6e-bbbd-4767-b757-043303042405" providerId="ADAL" clId="{A8499BFB-A34F-4B95-B6DF-F2EB2DB00156}" dt="2022-02-25T20:20:36.476" v="1227" actId="14100"/>
        <pc:sldMkLst>
          <pc:docMk/>
          <pc:sldMk cId="204033080" sldId="308"/>
        </pc:sldMkLst>
        <pc:spChg chg="mod">
          <ac:chgData name="Singh, Apoorva" userId="64f21c6e-bbbd-4767-b757-043303042405" providerId="ADAL" clId="{A8499BFB-A34F-4B95-B6DF-F2EB2DB00156}" dt="2022-02-25T20:20:36.476" v="1227" actId="14100"/>
          <ac:spMkLst>
            <pc:docMk/>
            <pc:sldMk cId="204033080" sldId="308"/>
            <ac:spMk id="3" creationId="{92858A64-30AC-4E95-BD7E-9BFFA1D0F4F0}"/>
          </ac:spMkLst>
        </pc:spChg>
        <pc:spChg chg="add mod">
          <ac:chgData name="Singh, Apoorva" userId="64f21c6e-bbbd-4767-b757-043303042405" providerId="ADAL" clId="{A8499BFB-A34F-4B95-B6DF-F2EB2DB00156}" dt="2022-02-25T19:52:57.832" v="839" actId="1076"/>
          <ac:spMkLst>
            <pc:docMk/>
            <pc:sldMk cId="204033080" sldId="308"/>
            <ac:spMk id="8" creationId="{F1209A5F-3D32-41D7-A661-01A23930F3AB}"/>
          </ac:spMkLst>
        </pc:spChg>
        <pc:picChg chg="add mod">
          <ac:chgData name="Singh, Apoorva" userId="64f21c6e-bbbd-4767-b757-043303042405" providerId="ADAL" clId="{A8499BFB-A34F-4B95-B6DF-F2EB2DB00156}" dt="2022-02-25T20:11:02.168" v="1203" actId="1038"/>
          <ac:picMkLst>
            <pc:docMk/>
            <pc:sldMk cId="204033080" sldId="308"/>
            <ac:picMk id="4" creationId="{B1CA22FA-64D0-4181-B4EF-5AA1A254252D}"/>
          </ac:picMkLst>
        </pc:picChg>
        <pc:picChg chg="del">
          <ac:chgData name="Singh, Apoorva" userId="64f21c6e-bbbd-4767-b757-043303042405" providerId="ADAL" clId="{A8499BFB-A34F-4B95-B6DF-F2EB2DB00156}" dt="2022-02-25T19:48:04.453" v="734" actId="478"/>
          <ac:picMkLst>
            <pc:docMk/>
            <pc:sldMk cId="204033080" sldId="308"/>
            <ac:picMk id="5" creationId="{E43E7FB6-53AD-4A77-A72E-F7F9549CD272}"/>
          </ac:picMkLst>
        </pc:picChg>
        <pc:picChg chg="add del mod">
          <ac:chgData name="Singh, Apoorva" userId="64f21c6e-bbbd-4767-b757-043303042405" providerId="ADAL" clId="{A8499BFB-A34F-4B95-B6DF-F2EB2DB00156}" dt="2022-02-25T19:51:25.523" v="770" actId="21"/>
          <ac:picMkLst>
            <pc:docMk/>
            <pc:sldMk cId="204033080" sldId="308"/>
            <ac:picMk id="7" creationId="{8A4536BA-9F6D-4724-852C-372E8BC27410}"/>
          </ac:picMkLst>
        </pc:picChg>
        <pc:picChg chg="add del mod">
          <ac:chgData name="Singh, Apoorva" userId="64f21c6e-bbbd-4767-b757-043303042405" providerId="ADAL" clId="{A8499BFB-A34F-4B95-B6DF-F2EB2DB00156}" dt="2022-02-25T19:54:40.675" v="936" actId="478"/>
          <ac:picMkLst>
            <pc:docMk/>
            <pc:sldMk cId="204033080" sldId="308"/>
            <ac:picMk id="10" creationId="{29941497-24DF-4C40-94DA-582A85D890F4}"/>
          </ac:picMkLst>
        </pc:picChg>
        <pc:picChg chg="add mod">
          <ac:chgData name="Singh, Apoorva" userId="64f21c6e-bbbd-4767-b757-043303042405" providerId="ADAL" clId="{A8499BFB-A34F-4B95-B6DF-F2EB2DB00156}" dt="2022-02-25T20:11:12.347" v="1209" actId="14100"/>
          <ac:picMkLst>
            <pc:docMk/>
            <pc:sldMk cId="204033080" sldId="308"/>
            <ac:picMk id="12" creationId="{EBE089EE-D31A-4955-9CF5-92519E6CDA80}"/>
          </ac:picMkLst>
        </pc:picChg>
      </pc:sldChg>
      <pc:sldChg chg="modSp mod">
        <pc:chgData name="Singh, Apoorva" userId="64f21c6e-bbbd-4767-b757-043303042405" providerId="ADAL" clId="{A8499BFB-A34F-4B95-B6DF-F2EB2DB00156}" dt="2022-03-25T16:15:21.787" v="4473" actId="1036"/>
        <pc:sldMkLst>
          <pc:docMk/>
          <pc:sldMk cId="0" sldId="309"/>
        </pc:sldMkLst>
        <pc:spChg chg="mod">
          <ac:chgData name="Singh, Apoorva" userId="64f21c6e-bbbd-4767-b757-043303042405" providerId="ADAL" clId="{A8499BFB-A34F-4B95-B6DF-F2EB2DB00156}" dt="2022-03-25T16:15:21.787" v="4473" actId="1036"/>
          <ac:spMkLst>
            <pc:docMk/>
            <pc:sldMk cId="0" sldId="309"/>
            <ac:spMk id="21" creationId="{8F85CE6B-3C1E-400C-AEBB-F3FB5D41AFC8}"/>
          </ac:spMkLst>
        </pc:spChg>
        <pc:spChg chg="mod">
          <ac:chgData name="Singh, Apoorva" userId="64f21c6e-bbbd-4767-b757-043303042405" providerId="ADAL" clId="{A8499BFB-A34F-4B95-B6DF-F2EB2DB00156}" dt="2022-03-25T16:15:21.787" v="4473" actId="1036"/>
          <ac:spMkLst>
            <pc:docMk/>
            <pc:sldMk cId="0" sldId="309"/>
            <ac:spMk id="45" creationId="{CBD24175-D26A-411E-8943-D5CD57D29186}"/>
          </ac:spMkLst>
        </pc:spChg>
        <pc:spChg chg="mod">
          <ac:chgData name="Singh, Apoorva" userId="64f21c6e-bbbd-4767-b757-043303042405" providerId="ADAL" clId="{A8499BFB-A34F-4B95-B6DF-F2EB2DB00156}" dt="2022-03-25T16:15:21.787" v="4473" actId="1036"/>
          <ac:spMkLst>
            <pc:docMk/>
            <pc:sldMk cId="0" sldId="309"/>
            <ac:spMk id="46" creationId="{BF9BA9BE-68F0-4915-A561-17B5A1D6B88C}"/>
          </ac:spMkLst>
        </pc:spChg>
        <pc:spChg chg="mod">
          <ac:chgData name="Singh, Apoorva" userId="64f21c6e-bbbd-4767-b757-043303042405" providerId="ADAL" clId="{A8499BFB-A34F-4B95-B6DF-F2EB2DB00156}" dt="2022-03-25T16:15:21.787" v="4473" actId="1036"/>
          <ac:spMkLst>
            <pc:docMk/>
            <pc:sldMk cId="0" sldId="309"/>
            <ac:spMk id="47" creationId="{5DFBA359-C53F-4386-B78C-E34DCD539169}"/>
          </ac:spMkLst>
        </pc:spChg>
        <pc:spChg chg="mod">
          <ac:chgData name="Singh, Apoorva" userId="64f21c6e-bbbd-4767-b757-043303042405" providerId="ADAL" clId="{A8499BFB-A34F-4B95-B6DF-F2EB2DB00156}" dt="2022-03-25T16:15:21.787" v="4473" actId="1036"/>
          <ac:spMkLst>
            <pc:docMk/>
            <pc:sldMk cId="0" sldId="309"/>
            <ac:spMk id="389" creationId="{00000000-0000-0000-0000-000000000000}"/>
          </ac:spMkLst>
        </pc:spChg>
        <pc:grpChg chg="mod">
          <ac:chgData name="Singh, Apoorva" userId="64f21c6e-bbbd-4767-b757-043303042405" providerId="ADAL" clId="{A8499BFB-A34F-4B95-B6DF-F2EB2DB00156}" dt="2022-03-25T16:15:21.787" v="4473" actId="1036"/>
          <ac:grpSpMkLst>
            <pc:docMk/>
            <pc:sldMk cId="0" sldId="309"/>
            <ac:grpSpMk id="9" creationId="{4782F9EC-4926-4DF1-AFFE-BF3CAD9A6351}"/>
          </ac:grpSpMkLst>
        </pc:grpChg>
        <pc:grpChg chg="mod">
          <ac:chgData name="Singh, Apoorva" userId="64f21c6e-bbbd-4767-b757-043303042405" providerId="ADAL" clId="{A8499BFB-A34F-4B95-B6DF-F2EB2DB00156}" dt="2022-03-25T16:15:21.787" v="4473" actId="1036"/>
          <ac:grpSpMkLst>
            <pc:docMk/>
            <pc:sldMk cId="0" sldId="309"/>
            <ac:grpSpMk id="20" creationId="{3C5C3067-4FEC-4878-BFE4-BBEE3B84D5F9}"/>
          </ac:grpSpMkLst>
        </pc:grpChg>
        <pc:grpChg chg="mod">
          <ac:chgData name="Singh, Apoorva" userId="64f21c6e-bbbd-4767-b757-043303042405" providerId="ADAL" clId="{A8499BFB-A34F-4B95-B6DF-F2EB2DB00156}" dt="2022-03-25T16:15:21.787" v="4473" actId="1036"/>
          <ac:grpSpMkLst>
            <pc:docMk/>
            <pc:sldMk cId="0" sldId="309"/>
            <ac:grpSpMk id="27" creationId="{74621F91-F581-4D6E-B70E-70BC817B4533}"/>
          </ac:grpSpMkLst>
        </pc:grpChg>
        <pc:grpChg chg="mod">
          <ac:chgData name="Singh, Apoorva" userId="64f21c6e-bbbd-4767-b757-043303042405" providerId="ADAL" clId="{A8499BFB-A34F-4B95-B6DF-F2EB2DB00156}" dt="2022-03-25T16:15:21.787" v="4473" actId="1036"/>
          <ac:grpSpMkLst>
            <pc:docMk/>
            <pc:sldMk cId="0" sldId="309"/>
            <ac:grpSpMk id="39" creationId="{7EDACF07-CF1E-4296-9F63-76896679130C}"/>
          </ac:grpSpMkLst>
        </pc:grpChg>
      </pc:sldChg>
      <pc:sldChg chg="modSp mod ord">
        <pc:chgData name="Singh, Apoorva" userId="64f21c6e-bbbd-4767-b757-043303042405" providerId="ADAL" clId="{A8499BFB-A34F-4B95-B6DF-F2EB2DB00156}" dt="2022-03-25T16:27:02.232" v="4960" actId="1036"/>
        <pc:sldMkLst>
          <pc:docMk/>
          <pc:sldMk cId="0" sldId="310"/>
        </pc:sldMkLst>
        <pc:spChg chg="mod">
          <ac:chgData name="Singh, Apoorva" userId="64f21c6e-bbbd-4767-b757-043303042405" providerId="ADAL" clId="{A8499BFB-A34F-4B95-B6DF-F2EB2DB00156}" dt="2022-03-25T16:27:02.232" v="4960" actId="1036"/>
          <ac:spMkLst>
            <pc:docMk/>
            <pc:sldMk cId="0" sldId="310"/>
            <ac:spMk id="407" creationId="{00000000-0000-0000-0000-000000000000}"/>
          </ac:spMkLst>
        </pc:spChg>
        <pc:picChg chg="mod">
          <ac:chgData name="Singh, Apoorva" userId="64f21c6e-bbbd-4767-b757-043303042405" providerId="ADAL" clId="{A8499BFB-A34F-4B95-B6DF-F2EB2DB00156}" dt="2022-03-25T16:26:58.953" v="4956" actId="1036"/>
          <ac:picMkLst>
            <pc:docMk/>
            <pc:sldMk cId="0" sldId="310"/>
            <ac:picMk id="50" creationId="{C547D384-D461-48B6-989A-9D50E0C1C604}"/>
          </ac:picMkLst>
        </pc:picChg>
      </pc:sldChg>
      <pc:sldChg chg="modSp mod">
        <pc:chgData name="Singh, Apoorva" userId="64f21c6e-bbbd-4767-b757-043303042405" providerId="ADAL" clId="{A8499BFB-A34F-4B95-B6DF-F2EB2DB00156}" dt="2022-03-25T16:19:42.701" v="4790" actId="1036"/>
        <pc:sldMkLst>
          <pc:docMk/>
          <pc:sldMk cId="0" sldId="312"/>
        </pc:sldMkLst>
        <pc:spChg chg="mod">
          <ac:chgData name="Singh, Apoorva" userId="64f21c6e-bbbd-4767-b757-043303042405" providerId="ADAL" clId="{A8499BFB-A34F-4B95-B6DF-F2EB2DB00156}" dt="2022-03-25T16:19:42.701" v="4790" actId="1036"/>
          <ac:spMkLst>
            <pc:docMk/>
            <pc:sldMk cId="0" sldId="312"/>
            <ac:spMk id="8" creationId="{5DD0C785-4582-416F-8A1B-BD0ACBEE5FD9}"/>
          </ac:spMkLst>
        </pc:spChg>
        <pc:spChg chg="mod">
          <ac:chgData name="Singh, Apoorva" userId="64f21c6e-bbbd-4767-b757-043303042405" providerId="ADAL" clId="{A8499BFB-A34F-4B95-B6DF-F2EB2DB00156}" dt="2022-03-25T16:19:42.701" v="4790" actId="1036"/>
          <ac:spMkLst>
            <pc:docMk/>
            <pc:sldMk cId="0" sldId="312"/>
            <ac:spMk id="22" creationId="{1A94A61D-B0F7-4120-A78F-B4D5A623D0ED}"/>
          </ac:spMkLst>
        </pc:spChg>
        <pc:spChg chg="mod">
          <ac:chgData name="Singh, Apoorva" userId="64f21c6e-bbbd-4767-b757-043303042405" providerId="ADAL" clId="{A8499BFB-A34F-4B95-B6DF-F2EB2DB00156}" dt="2022-03-25T16:19:42.701" v="4790" actId="1036"/>
          <ac:spMkLst>
            <pc:docMk/>
            <pc:sldMk cId="0" sldId="312"/>
            <ac:spMk id="23" creationId="{2EE82E88-2768-48AE-8983-69FAD4D7867F}"/>
          </ac:spMkLst>
        </pc:spChg>
        <pc:spChg chg="mod">
          <ac:chgData name="Singh, Apoorva" userId="64f21c6e-bbbd-4767-b757-043303042405" providerId="ADAL" clId="{A8499BFB-A34F-4B95-B6DF-F2EB2DB00156}" dt="2022-03-25T16:19:42.701" v="4790" actId="1036"/>
          <ac:spMkLst>
            <pc:docMk/>
            <pc:sldMk cId="0" sldId="312"/>
            <ac:spMk id="480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3-25T16:19:42.701" v="4790" actId="1036"/>
          <ac:spMkLst>
            <pc:docMk/>
            <pc:sldMk cId="0" sldId="312"/>
            <ac:spMk id="482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3-25T16:19:42.701" v="4790" actId="1036"/>
          <ac:spMkLst>
            <pc:docMk/>
            <pc:sldMk cId="0" sldId="312"/>
            <ac:spMk id="483" creationId="{00000000-0000-0000-0000-000000000000}"/>
          </ac:spMkLst>
        </pc:spChg>
        <pc:spChg chg="mod">
          <ac:chgData name="Singh, Apoorva" userId="64f21c6e-bbbd-4767-b757-043303042405" providerId="ADAL" clId="{A8499BFB-A34F-4B95-B6DF-F2EB2DB00156}" dt="2022-03-25T16:19:42.701" v="4790" actId="1036"/>
          <ac:spMkLst>
            <pc:docMk/>
            <pc:sldMk cId="0" sldId="312"/>
            <ac:spMk id="484" creationId="{00000000-0000-0000-0000-000000000000}"/>
          </ac:spMkLst>
        </pc:spChg>
        <pc:cxnChg chg="mod">
          <ac:chgData name="Singh, Apoorva" userId="64f21c6e-bbbd-4767-b757-043303042405" providerId="ADAL" clId="{A8499BFB-A34F-4B95-B6DF-F2EB2DB00156}" dt="2022-03-25T16:19:42.701" v="4790" actId="1036"/>
          <ac:cxnSpMkLst>
            <pc:docMk/>
            <pc:sldMk cId="0" sldId="312"/>
            <ac:cxnSpMk id="476" creationId="{00000000-0000-0000-0000-000000000000}"/>
          </ac:cxnSpMkLst>
        </pc:cxnChg>
        <pc:cxnChg chg="mod">
          <ac:chgData name="Singh, Apoorva" userId="64f21c6e-bbbd-4767-b757-043303042405" providerId="ADAL" clId="{A8499BFB-A34F-4B95-B6DF-F2EB2DB00156}" dt="2022-03-25T16:19:42.701" v="4790" actId="1036"/>
          <ac:cxnSpMkLst>
            <pc:docMk/>
            <pc:sldMk cId="0" sldId="312"/>
            <ac:cxnSpMk id="478" creationId="{00000000-0000-0000-0000-000000000000}"/>
          </ac:cxnSpMkLst>
        </pc:cxnChg>
        <pc:cxnChg chg="mod">
          <ac:chgData name="Singh, Apoorva" userId="64f21c6e-bbbd-4767-b757-043303042405" providerId="ADAL" clId="{A8499BFB-A34F-4B95-B6DF-F2EB2DB00156}" dt="2022-03-25T16:19:42.701" v="4790" actId="1036"/>
          <ac:cxnSpMkLst>
            <pc:docMk/>
            <pc:sldMk cId="0" sldId="312"/>
            <ac:cxnSpMk id="485" creationId="{00000000-0000-0000-0000-000000000000}"/>
          </ac:cxnSpMkLst>
        </pc:cxnChg>
        <pc:cxnChg chg="mod">
          <ac:chgData name="Singh, Apoorva" userId="64f21c6e-bbbd-4767-b757-043303042405" providerId="ADAL" clId="{A8499BFB-A34F-4B95-B6DF-F2EB2DB00156}" dt="2022-03-25T16:19:42.701" v="4790" actId="1036"/>
          <ac:cxnSpMkLst>
            <pc:docMk/>
            <pc:sldMk cId="0" sldId="312"/>
            <ac:cxnSpMk id="486" creationId="{00000000-0000-0000-0000-000000000000}"/>
          </ac:cxnSpMkLst>
        </pc:cxnChg>
      </pc:sldChg>
      <pc:sldChg chg="modSp mod">
        <pc:chgData name="Singh, Apoorva" userId="64f21c6e-bbbd-4767-b757-043303042405" providerId="ADAL" clId="{A8499BFB-A34F-4B95-B6DF-F2EB2DB00156}" dt="2022-03-25T16:18:03.158" v="4707" actId="1036"/>
        <pc:sldMkLst>
          <pc:docMk/>
          <pc:sldMk cId="2042582586" sldId="313"/>
        </pc:sldMkLst>
        <pc:spChg chg="mod">
          <ac:chgData name="Singh, Apoorva" userId="64f21c6e-bbbd-4767-b757-043303042405" providerId="ADAL" clId="{A8499BFB-A34F-4B95-B6DF-F2EB2DB00156}" dt="2022-03-25T16:18:03.158" v="4707" actId="1036"/>
          <ac:spMkLst>
            <pc:docMk/>
            <pc:sldMk cId="2042582586" sldId="313"/>
            <ac:spMk id="6" creationId="{5E2230DC-7C4B-483D-8A7E-0D077B9BCE65}"/>
          </ac:spMkLst>
        </pc:spChg>
        <pc:picChg chg="mod">
          <ac:chgData name="Singh, Apoorva" userId="64f21c6e-bbbd-4767-b757-043303042405" providerId="ADAL" clId="{A8499BFB-A34F-4B95-B6DF-F2EB2DB00156}" dt="2022-02-25T19:56:57.842" v="977" actId="1037"/>
          <ac:picMkLst>
            <pc:docMk/>
            <pc:sldMk cId="2042582586" sldId="313"/>
            <ac:picMk id="7" creationId="{46CA1FCD-5050-457D-BEC5-859B700CABF8}"/>
          </ac:picMkLst>
        </pc:picChg>
      </pc:sldChg>
      <pc:sldChg chg="addSp delSp modSp mod">
        <pc:chgData name="Singh, Apoorva" userId="64f21c6e-bbbd-4767-b757-043303042405" providerId="ADAL" clId="{A8499BFB-A34F-4B95-B6DF-F2EB2DB00156}" dt="2022-03-25T16:27:46.683" v="4990" actId="1037"/>
        <pc:sldMkLst>
          <pc:docMk/>
          <pc:sldMk cId="2496234250" sldId="314"/>
        </pc:sldMkLst>
        <pc:spChg chg="mod">
          <ac:chgData name="Singh, Apoorva" userId="64f21c6e-bbbd-4767-b757-043303042405" providerId="ADAL" clId="{A8499BFB-A34F-4B95-B6DF-F2EB2DB00156}" dt="2022-03-25T14:03:33.203" v="4311" actId="1035"/>
          <ac:spMkLst>
            <pc:docMk/>
            <pc:sldMk cId="2496234250" sldId="314"/>
            <ac:spMk id="6" creationId="{3B0881FB-439A-4A44-BF00-42E7E0B39D19}"/>
          </ac:spMkLst>
        </pc:spChg>
        <pc:spChg chg="add del mod">
          <ac:chgData name="Singh, Apoorva" userId="64f21c6e-bbbd-4767-b757-043303042405" providerId="ADAL" clId="{A8499BFB-A34F-4B95-B6DF-F2EB2DB00156}" dt="2022-03-24T19:42:37.476" v="1953"/>
          <ac:spMkLst>
            <pc:docMk/>
            <pc:sldMk cId="2496234250" sldId="314"/>
            <ac:spMk id="8" creationId="{4B3957EE-9E2E-4F89-8447-DF11E7133122}"/>
          </ac:spMkLst>
        </pc:spChg>
        <pc:spChg chg="mod">
          <ac:chgData name="Singh, Apoorva" userId="64f21c6e-bbbd-4767-b757-043303042405" providerId="ADAL" clId="{A8499BFB-A34F-4B95-B6DF-F2EB2DB00156}" dt="2022-03-25T16:27:46.683" v="4990" actId="1037"/>
          <ac:spMkLst>
            <pc:docMk/>
            <pc:sldMk cId="2496234250" sldId="314"/>
            <ac:spMk id="451" creationId="{00000000-0000-0000-0000-000000000000}"/>
          </ac:spMkLst>
        </pc:spChg>
        <pc:picChg chg="del">
          <ac:chgData name="Singh, Apoorva" userId="64f21c6e-bbbd-4767-b757-043303042405" providerId="ADAL" clId="{A8499BFB-A34F-4B95-B6DF-F2EB2DB00156}" dt="2022-03-24T19:34:40.401" v="1751" actId="478"/>
          <ac:picMkLst>
            <pc:docMk/>
            <pc:sldMk cId="2496234250" sldId="314"/>
            <ac:picMk id="2" creationId="{AD7586CB-A9C5-6E4D-8707-8F6B85EC8E60}"/>
          </ac:picMkLst>
        </pc:picChg>
        <pc:picChg chg="add del mod">
          <ac:chgData name="Singh, Apoorva" userId="64f21c6e-bbbd-4767-b757-043303042405" providerId="ADAL" clId="{A8499BFB-A34F-4B95-B6DF-F2EB2DB00156}" dt="2022-03-24T19:35:57.419" v="1759" actId="478"/>
          <ac:picMkLst>
            <pc:docMk/>
            <pc:sldMk cId="2496234250" sldId="314"/>
            <ac:picMk id="1026" creationId="{771EAA78-ECAA-4981-97B3-8CA035502299}"/>
          </ac:picMkLst>
        </pc:picChg>
        <pc:picChg chg="add mod">
          <ac:chgData name="Singh, Apoorva" userId="64f21c6e-bbbd-4767-b757-043303042405" providerId="ADAL" clId="{A8499BFB-A34F-4B95-B6DF-F2EB2DB00156}" dt="2022-03-25T14:03:35.636" v="4318" actId="1038"/>
          <ac:picMkLst>
            <pc:docMk/>
            <pc:sldMk cId="2496234250" sldId="314"/>
            <ac:picMk id="1028" creationId="{CDA6AEFA-2C5E-4CAE-B574-F1F9CE251859}"/>
          </ac:picMkLst>
        </pc:picChg>
      </pc:sldChg>
      <pc:sldChg chg="modSp mod ord">
        <pc:chgData name="Singh, Apoorva" userId="64f21c6e-bbbd-4767-b757-043303042405" providerId="ADAL" clId="{A8499BFB-A34F-4B95-B6DF-F2EB2DB00156}" dt="2022-03-25T16:17:10.612" v="4656" actId="1036"/>
        <pc:sldMkLst>
          <pc:docMk/>
          <pc:sldMk cId="198746992" sldId="316"/>
        </pc:sldMkLst>
        <pc:spChg chg="mod">
          <ac:chgData name="Singh, Apoorva" userId="64f21c6e-bbbd-4767-b757-043303042405" providerId="ADAL" clId="{A8499BFB-A34F-4B95-B6DF-F2EB2DB00156}" dt="2022-03-25T16:17:10.612" v="4656" actId="1036"/>
          <ac:spMkLst>
            <pc:docMk/>
            <pc:sldMk cId="198746992" sldId="316"/>
            <ac:spMk id="2" creationId="{A5A2BD84-9B59-4F09-8F5A-12994181A99F}"/>
          </ac:spMkLst>
        </pc:spChg>
        <pc:graphicFrameChg chg="mod modGraphic">
          <ac:chgData name="Singh, Apoorva" userId="64f21c6e-bbbd-4767-b757-043303042405" providerId="ADAL" clId="{A8499BFB-A34F-4B95-B6DF-F2EB2DB00156}" dt="2022-02-25T20:24:51.112" v="1240" actId="21"/>
          <ac:graphicFrameMkLst>
            <pc:docMk/>
            <pc:sldMk cId="198746992" sldId="316"/>
            <ac:graphicFrameMk id="3" creationId="{D85A4147-FD7E-4819-AF0F-F114F598548A}"/>
          </ac:graphicFrameMkLst>
        </pc:graphicFrameChg>
      </pc:sldChg>
      <pc:sldChg chg="addSp delSp modSp add mod">
        <pc:chgData name="Singh, Apoorva" userId="64f21c6e-bbbd-4767-b757-043303042405" providerId="ADAL" clId="{A8499BFB-A34F-4B95-B6DF-F2EB2DB00156}" dt="2022-02-25T20:20:46.936" v="1230" actId="478"/>
        <pc:sldMkLst>
          <pc:docMk/>
          <pc:sldMk cId="1469744265" sldId="318"/>
        </pc:sldMkLst>
        <pc:spChg chg="del mod">
          <ac:chgData name="Singh, Apoorva" userId="64f21c6e-bbbd-4767-b757-043303042405" providerId="ADAL" clId="{A8499BFB-A34F-4B95-B6DF-F2EB2DB00156}" dt="2022-02-25T20:20:41.151" v="1228" actId="478"/>
          <ac:spMkLst>
            <pc:docMk/>
            <pc:sldMk cId="1469744265" sldId="318"/>
            <ac:spMk id="3" creationId="{92858A64-30AC-4E95-BD7E-9BFFA1D0F4F0}"/>
          </ac:spMkLst>
        </pc:spChg>
        <pc:spChg chg="add mod">
          <ac:chgData name="Singh, Apoorva" userId="64f21c6e-bbbd-4767-b757-043303042405" providerId="ADAL" clId="{A8499BFB-A34F-4B95-B6DF-F2EB2DB00156}" dt="2022-02-25T20:08:10.007" v="1178" actId="1036"/>
          <ac:spMkLst>
            <pc:docMk/>
            <pc:sldMk cId="1469744265" sldId="318"/>
            <ac:spMk id="9" creationId="{2CF0EB0A-4A50-4DFC-AFF6-B7D213999550}"/>
          </ac:spMkLst>
        </pc:spChg>
        <pc:spChg chg="add del mod">
          <ac:chgData name="Singh, Apoorva" userId="64f21c6e-bbbd-4767-b757-043303042405" providerId="ADAL" clId="{A8499BFB-A34F-4B95-B6DF-F2EB2DB00156}" dt="2022-02-25T20:07:26.280" v="1139" actId="478"/>
          <ac:spMkLst>
            <pc:docMk/>
            <pc:sldMk cId="1469744265" sldId="318"/>
            <ac:spMk id="10" creationId="{B7F08FD7-8DA4-4B2D-9803-D228E932CD3C}"/>
          </ac:spMkLst>
        </pc:spChg>
        <pc:spChg chg="add mod">
          <ac:chgData name="Singh, Apoorva" userId="64f21c6e-bbbd-4767-b757-043303042405" providerId="ADAL" clId="{A8499BFB-A34F-4B95-B6DF-F2EB2DB00156}" dt="2022-02-25T20:08:10.007" v="1178" actId="1036"/>
          <ac:spMkLst>
            <pc:docMk/>
            <pc:sldMk cId="1469744265" sldId="318"/>
            <ac:spMk id="14" creationId="{DA9A7F54-AFEC-4892-B7C9-60F13AF3B6DC}"/>
          </ac:spMkLst>
        </pc:spChg>
        <pc:spChg chg="add del mod">
          <ac:chgData name="Singh, Apoorva" userId="64f21c6e-bbbd-4767-b757-043303042405" providerId="ADAL" clId="{A8499BFB-A34F-4B95-B6DF-F2EB2DB00156}" dt="2022-02-25T20:20:46.936" v="1230" actId="478"/>
          <ac:spMkLst>
            <pc:docMk/>
            <pc:sldMk cId="1469744265" sldId="318"/>
            <ac:spMk id="16" creationId="{54FFDFDB-5091-4F69-B0D4-2FD3FEA378ED}"/>
          </ac:spMkLst>
        </pc:spChg>
        <pc:spChg chg="add mod">
          <ac:chgData name="Singh, Apoorva" userId="64f21c6e-bbbd-4767-b757-043303042405" providerId="ADAL" clId="{A8499BFB-A34F-4B95-B6DF-F2EB2DB00156}" dt="2022-02-25T20:20:41.618" v="1229"/>
          <ac:spMkLst>
            <pc:docMk/>
            <pc:sldMk cId="1469744265" sldId="318"/>
            <ac:spMk id="17" creationId="{3EB059B4-D561-410B-985E-B5AE8B82A934}"/>
          </ac:spMkLst>
        </pc:spChg>
        <pc:picChg chg="del">
          <ac:chgData name="Singh, Apoorva" userId="64f21c6e-bbbd-4767-b757-043303042405" providerId="ADAL" clId="{A8499BFB-A34F-4B95-B6DF-F2EB2DB00156}" dt="2022-02-25T19:48:36.118" v="738" actId="478"/>
          <ac:picMkLst>
            <pc:docMk/>
            <pc:sldMk cId="1469744265" sldId="318"/>
            <ac:picMk id="4" creationId="{B1CA22FA-64D0-4181-B4EF-5AA1A254252D}"/>
          </ac:picMkLst>
        </pc:picChg>
        <pc:picChg chg="add mod">
          <ac:chgData name="Singh, Apoorva" userId="64f21c6e-bbbd-4767-b757-043303042405" providerId="ADAL" clId="{A8499BFB-A34F-4B95-B6DF-F2EB2DB00156}" dt="2022-02-25T20:08:10.007" v="1178" actId="1036"/>
          <ac:picMkLst>
            <pc:docMk/>
            <pc:sldMk cId="1469744265" sldId="318"/>
            <ac:picMk id="5" creationId="{C17215C3-BCCE-4428-AF47-3347E1C2234C}"/>
          </ac:picMkLst>
        </pc:picChg>
        <pc:picChg chg="del">
          <ac:chgData name="Singh, Apoorva" userId="64f21c6e-bbbd-4767-b757-043303042405" providerId="ADAL" clId="{A8499BFB-A34F-4B95-B6DF-F2EB2DB00156}" dt="2022-02-25T19:48:37.625" v="739" actId="478"/>
          <ac:picMkLst>
            <pc:docMk/>
            <pc:sldMk cId="1469744265" sldId="318"/>
            <ac:picMk id="7" creationId="{8A4536BA-9F6D-4724-852C-372E8BC27410}"/>
          </ac:picMkLst>
        </pc:picChg>
        <pc:picChg chg="add del mod">
          <ac:chgData name="Singh, Apoorva" userId="64f21c6e-bbbd-4767-b757-043303042405" providerId="ADAL" clId="{A8499BFB-A34F-4B95-B6DF-F2EB2DB00156}" dt="2022-02-25T20:07:07.449" v="1132" actId="21"/>
          <ac:picMkLst>
            <pc:docMk/>
            <pc:sldMk cId="1469744265" sldId="318"/>
            <ac:picMk id="8" creationId="{12346B5F-A792-4964-9DC8-74ACD205336B}"/>
          </ac:picMkLst>
        </pc:picChg>
        <pc:picChg chg="add mod">
          <ac:chgData name="Singh, Apoorva" userId="64f21c6e-bbbd-4767-b757-043303042405" providerId="ADAL" clId="{A8499BFB-A34F-4B95-B6DF-F2EB2DB00156}" dt="2022-02-25T20:08:10.007" v="1178" actId="1036"/>
          <ac:picMkLst>
            <pc:docMk/>
            <pc:sldMk cId="1469744265" sldId="318"/>
            <ac:picMk id="12" creationId="{FF648857-BD57-4DCA-B864-8B5ADAE2E560}"/>
          </ac:picMkLst>
        </pc:picChg>
        <pc:picChg chg="add del mod">
          <ac:chgData name="Singh, Apoorva" userId="64f21c6e-bbbd-4767-b757-043303042405" providerId="ADAL" clId="{A8499BFB-A34F-4B95-B6DF-F2EB2DB00156}" dt="2022-02-25T20:07:20.970" v="1137" actId="478"/>
          <ac:picMkLst>
            <pc:docMk/>
            <pc:sldMk cId="1469744265" sldId="318"/>
            <ac:picMk id="13" creationId="{CD1E2CB5-4545-4D4D-BF43-2FAC1DDF6373}"/>
          </ac:picMkLst>
        </pc:picChg>
      </pc:sldChg>
      <pc:sldChg chg="addSp delSp modSp add del mod">
        <pc:chgData name="Singh, Apoorva" userId="64f21c6e-bbbd-4767-b757-043303042405" providerId="ADAL" clId="{A8499BFB-A34F-4B95-B6DF-F2EB2DB00156}" dt="2022-02-25T20:17:16.049" v="1213" actId="47"/>
        <pc:sldMkLst>
          <pc:docMk/>
          <pc:sldMk cId="694893053" sldId="319"/>
        </pc:sldMkLst>
        <pc:spChg chg="mod">
          <ac:chgData name="Singh, Apoorva" userId="64f21c6e-bbbd-4767-b757-043303042405" providerId="ADAL" clId="{A8499BFB-A34F-4B95-B6DF-F2EB2DB00156}" dt="2022-02-25T19:50:50.634" v="768" actId="1037"/>
          <ac:spMkLst>
            <pc:docMk/>
            <pc:sldMk cId="694893053" sldId="319"/>
            <ac:spMk id="3" creationId="{92858A64-30AC-4E95-BD7E-9BFFA1D0F4F0}"/>
          </ac:spMkLst>
        </pc:spChg>
        <pc:spChg chg="add del mod">
          <ac:chgData name="Singh, Apoorva" userId="64f21c6e-bbbd-4767-b757-043303042405" providerId="ADAL" clId="{A8499BFB-A34F-4B95-B6DF-F2EB2DB00156}" dt="2022-02-25T20:12:56.084" v="1212" actId="478"/>
          <ac:spMkLst>
            <pc:docMk/>
            <pc:sldMk cId="694893053" sldId="319"/>
            <ac:spMk id="9" creationId="{49E6731E-EC1D-43C6-A5F3-C2A92D1F47B9}"/>
          </ac:spMkLst>
        </pc:spChg>
        <pc:spChg chg="add del mod">
          <ac:chgData name="Singh, Apoorva" userId="64f21c6e-bbbd-4767-b757-043303042405" providerId="ADAL" clId="{A8499BFB-A34F-4B95-B6DF-F2EB2DB00156}" dt="2022-02-25T20:12:56.084" v="1212" actId="478"/>
          <ac:spMkLst>
            <pc:docMk/>
            <pc:sldMk cId="694893053" sldId="319"/>
            <ac:spMk id="10" creationId="{95B7E88F-7F54-419C-8B26-12970A5FD9E1}"/>
          </ac:spMkLst>
        </pc:spChg>
        <pc:picChg chg="add del mod">
          <ac:chgData name="Singh, Apoorva" userId="64f21c6e-bbbd-4767-b757-043303042405" providerId="ADAL" clId="{A8499BFB-A34F-4B95-B6DF-F2EB2DB00156}" dt="2022-02-25T20:12:56.084" v="1212" actId="478"/>
          <ac:picMkLst>
            <pc:docMk/>
            <pc:sldMk cId="694893053" sldId="319"/>
            <ac:picMk id="4" creationId="{64974F61-43C3-4C79-92CA-626878EB53E5}"/>
          </ac:picMkLst>
        </pc:picChg>
        <pc:picChg chg="del">
          <ac:chgData name="Singh, Apoorva" userId="64f21c6e-bbbd-4767-b757-043303042405" providerId="ADAL" clId="{A8499BFB-A34F-4B95-B6DF-F2EB2DB00156}" dt="2022-02-25T19:50:34.416" v="745" actId="478"/>
          <ac:picMkLst>
            <pc:docMk/>
            <pc:sldMk cId="694893053" sldId="319"/>
            <ac:picMk id="5" creationId="{C17215C3-BCCE-4428-AF47-3347E1C2234C}"/>
          </ac:picMkLst>
        </pc:picChg>
        <pc:picChg chg="add del mod">
          <ac:chgData name="Singh, Apoorva" userId="64f21c6e-bbbd-4767-b757-043303042405" providerId="ADAL" clId="{A8499BFB-A34F-4B95-B6DF-F2EB2DB00156}" dt="2022-02-25T20:12:56.084" v="1212" actId="478"/>
          <ac:picMkLst>
            <pc:docMk/>
            <pc:sldMk cId="694893053" sldId="319"/>
            <ac:picMk id="7" creationId="{F84DC876-8662-42C6-946C-DCB15F19CF76}"/>
          </ac:picMkLst>
        </pc:picChg>
        <pc:picChg chg="del">
          <ac:chgData name="Singh, Apoorva" userId="64f21c6e-bbbd-4767-b757-043303042405" providerId="ADAL" clId="{A8499BFB-A34F-4B95-B6DF-F2EB2DB00156}" dt="2022-02-25T19:50:35.714" v="746" actId="478"/>
          <ac:picMkLst>
            <pc:docMk/>
            <pc:sldMk cId="694893053" sldId="319"/>
            <ac:picMk id="8" creationId="{12346B5F-A792-4964-9DC8-74ACD205336B}"/>
          </ac:picMkLst>
        </pc:picChg>
      </pc:sldChg>
      <pc:sldChg chg="addSp delSp modSp add mod">
        <pc:chgData name="Singh, Apoorva" userId="64f21c6e-bbbd-4767-b757-043303042405" providerId="ADAL" clId="{A8499BFB-A34F-4B95-B6DF-F2EB2DB00156}" dt="2022-02-25T20:20:51.139" v="1232"/>
        <pc:sldMkLst>
          <pc:docMk/>
          <pc:sldMk cId="819988610" sldId="320"/>
        </pc:sldMkLst>
        <pc:spChg chg="del">
          <ac:chgData name="Singh, Apoorva" userId="64f21c6e-bbbd-4767-b757-043303042405" providerId="ADAL" clId="{A8499BFB-A34F-4B95-B6DF-F2EB2DB00156}" dt="2022-02-25T20:20:50.660" v="1231" actId="478"/>
          <ac:spMkLst>
            <pc:docMk/>
            <pc:sldMk cId="819988610" sldId="320"/>
            <ac:spMk id="3" creationId="{92858A64-30AC-4E95-BD7E-9BFFA1D0F4F0}"/>
          </ac:spMkLst>
        </pc:spChg>
        <pc:spChg chg="add mod">
          <ac:chgData name="Singh, Apoorva" userId="64f21c6e-bbbd-4767-b757-043303042405" providerId="ADAL" clId="{A8499BFB-A34F-4B95-B6DF-F2EB2DB00156}" dt="2022-02-25T20:20:50.660" v="1231" actId="478"/>
          <ac:spMkLst>
            <pc:docMk/>
            <pc:sldMk cId="819988610" sldId="320"/>
            <ac:spMk id="4" creationId="{C3CB25AE-D80F-479C-81F7-113BB816C041}"/>
          </ac:spMkLst>
        </pc:spChg>
        <pc:spChg chg="del">
          <ac:chgData name="Singh, Apoorva" userId="64f21c6e-bbbd-4767-b757-043303042405" providerId="ADAL" clId="{A8499BFB-A34F-4B95-B6DF-F2EB2DB00156}" dt="2022-02-25T20:07:17.630" v="1136" actId="478"/>
          <ac:spMkLst>
            <pc:docMk/>
            <pc:sldMk cId="819988610" sldId="320"/>
            <ac:spMk id="9" creationId="{2CF0EB0A-4A50-4DFC-AFF6-B7D213999550}"/>
          </ac:spMkLst>
        </pc:spChg>
        <pc:spChg chg="mod">
          <ac:chgData name="Singh, Apoorva" userId="64f21c6e-bbbd-4767-b757-043303042405" providerId="ADAL" clId="{A8499BFB-A34F-4B95-B6DF-F2EB2DB00156}" dt="2022-02-25T20:08:16.763" v="1184" actId="1036"/>
          <ac:spMkLst>
            <pc:docMk/>
            <pc:sldMk cId="819988610" sldId="320"/>
            <ac:spMk id="10" creationId="{B7F08FD7-8DA4-4B2D-9803-D228E932CD3C}"/>
          </ac:spMkLst>
        </pc:spChg>
        <pc:spChg chg="add mod">
          <ac:chgData name="Singh, Apoorva" userId="64f21c6e-bbbd-4767-b757-043303042405" providerId="ADAL" clId="{A8499BFB-A34F-4B95-B6DF-F2EB2DB00156}" dt="2022-02-25T20:12:43.997" v="1211" actId="1076"/>
          <ac:spMkLst>
            <pc:docMk/>
            <pc:sldMk cId="819988610" sldId="320"/>
            <ac:spMk id="11" creationId="{30B315AF-C550-42C7-92F5-44940C83C2A3}"/>
          </ac:spMkLst>
        </pc:spChg>
        <pc:spChg chg="add mod">
          <ac:chgData name="Singh, Apoorva" userId="64f21c6e-bbbd-4767-b757-043303042405" providerId="ADAL" clId="{A8499BFB-A34F-4B95-B6DF-F2EB2DB00156}" dt="2022-02-25T20:20:51.139" v="1232"/>
          <ac:spMkLst>
            <pc:docMk/>
            <pc:sldMk cId="819988610" sldId="320"/>
            <ac:spMk id="14" creationId="{364754D4-1EE3-49F0-8612-FC13096867EB}"/>
          </ac:spMkLst>
        </pc:spChg>
        <pc:picChg chg="del">
          <ac:chgData name="Singh, Apoorva" userId="64f21c6e-bbbd-4767-b757-043303042405" providerId="ADAL" clId="{A8499BFB-A34F-4B95-B6DF-F2EB2DB00156}" dt="2022-02-25T20:07:14.716" v="1135" actId="478"/>
          <ac:picMkLst>
            <pc:docMk/>
            <pc:sldMk cId="819988610" sldId="320"/>
            <ac:picMk id="5" creationId="{C17215C3-BCCE-4428-AF47-3347E1C2234C}"/>
          </ac:picMkLst>
        </pc:picChg>
        <pc:picChg chg="add mod">
          <ac:chgData name="Singh, Apoorva" userId="64f21c6e-bbbd-4767-b757-043303042405" providerId="ADAL" clId="{A8499BFB-A34F-4B95-B6DF-F2EB2DB00156}" dt="2022-02-25T20:12:43.997" v="1211" actId="1076"/>
          <ac:picMkLst>
            <pc:docMk/>
            <pc:sldMk cId="819988610" sldId="320"/>
            <ac:picMk id="8" creationId="{550AD681-A6D0-4E35-B5EF-70D141601849}"/>
          </ac:picMkLst>
        </pc:picChg>
        <pc:picChg chg="del">
          <ac:chgData name="Singh, Apoorva" userId="64f21c6e-bbbd-4767-b757-043303042405" providerId="ADAL" clId="{A8499BFB-A34F-4B95-B6DF-F2EB2DB00156}" dt="2022-02-25T20:07:14.716" v="1135" actId="478"/>
          <ac:picMkLst>
            <pc:docMk/>
            <pc:sldMk cId="819988610" sldId="320"/>
            <ac:picMk id="12" creationId="{FF648857-BD57-4DCA-B864-8B5ADAE2E560}"/>
          </ac:picMkLst>
        </pc:picChg>
        <pc:picChg chg="mod">
          <ac:chgData name="Singh, Apoorva" userId="64f21c6e-bbbd-4767-b757-043303042405" providerId="ADAL" clId="{A8499BFB-A34F-4B95-B6DF-F2EB2DB00156}" dt="2022-02-25T20:08:16.763" v="1184" actId="1036"/>
          <ac:picMkLst>
            <pc:docMk/>
            <pc:sldMk cId="819988610" sldId="320"/>
            <ac:picMk id="13" creationId="{CD1E2CB5-4545-4D4D-BF43-2FAC1DDF6373}"/>
          </ac:picMkLst>
        </pc:picChg>
      </pc:sldChg>
      <pc:sldChg chg="delSp modSp mod">
        <pc:chgData name="Singh, Apoorva" userId="64f21c6e-bbbd-4767-b757-043303042405" providerId="ADAL" clId="{A8499BFB-A34F-4B95-B6DF-F2EB2DB00156}" dt="2022-03-24T18:16:35.039" v="1738" actId="478"/>
        <pc:sldMkLst>
          <pc:docMk/>
          <pc:sldMk cId="1697335012" sldId="320"/>
        </pc:sldMkLst>
        <pc:spChg chg="del mod">
          <ac:chgData name="Singh, Apoorva" userId="64f21c6e-bbbd-4767-b757-043303042405" providerId="ADAL" clId="{A8499BFB-A34F-4B95-B6DF-F2EB2DB00156}" dt="2022-03-24T18:16:35.039" v="1738" actId="478"/>
          <ac:spMkLst>
            <pc:docMk/>
            <pc:sldMk cId="1697335012" sldId="320"/>
            <ac:spMk id="4" creationId="{C3CB25AE-D80F-479C-81F7-113BB816C041}"/>
          </ac:spMkLst>
        </pc:spChg>
      </pc:sldChg>
      <pc:sldChg chg="add del">
        <pc:chgData name="Singh, Apoorva" userId="64f21c6e-bbbd-4767-b757-043303042405" providerId="ADAL" clId="{A8499BFB-A34F-4B95-B6DF-F2EB2DB00156}" dt="2022-02-25T19:50:37.914" v="748"/>
        <pc:sldMkLst>
          <pc:docMk/>
          <pc:sldMk cId="4090288786" sldId="320"/>
        </pc:sldMkLst>
      </pc:sldChg>
      <pc:sldChg chg="modSp mod ord">
        <pc:chgData name="Singh, Apoorva" userId="64f21c6e-bbbd-4767-b757-043303042405" providerId="ADAL" clId="{A8499BFB-A34F-4B95-B6DF-F2EB2DB00156}" dt="2022-03-25T16:14:52.625" v="4424" actId="1036"/>
        <pc:sldMkLst>
          <pc:docMk/>
          <pc:sldMk cId="2767971167" sldId="326"/>
        </pc:sldMkLst>
        <pc:spChg chg="mod">
          <ac:chgData name="Singh, Apoorva" userId="64f21c6e-bbbd-4767-b757-043303042405" providerId="ADAL" clId="{A8499BFB-A34F-4B95-B6DF-F2EB2DB00156}" dt="2022-03-25T16:14:52.625" v="4424" actId="1036"/>
          <ac:spMkLst>
            <pc:docMk/>
            <pc:sldMk cId="2767971167" sldId="326"/>
            <ac:spMk id="21" creationId="{8F85CE6B-3C1E-400C-AEBB-F3FB5D41AFC8}"/>
          </ac:spMkLst>
        </pc:spChg>
        <pc:spChg chg="mod">
          <ac:chgData name="Singh, Apoorva" userId="64f21c6e-bbbd-4767-b757-043303042405" providerId="ADAL" clId="{A8499BFB-A34F-4B95-B6DF-F2EB2DB00156}" dt="2022-03-25T16:14:52.625" v="4424" actId="1036"/>
          <ac:spMkLst>
            <pc:docMk/>
            <pc:sldMk cId="2767971167" sldId="326"/>
            <ac:spMk id="389" creationId="{00000000-0000-0000-0000-000000000000}"/>
          </ac:spMkLst>
        </pc:spChg>
      </pc:sldChg>
      <pc:sldChg chg="addSp delSp modSp mod ord">
        <pc:chgData name="Singh, Apoorva" userId="64f21c6e-bbbd-4767-b757-043303042405" providerId="ADAL" clId="{A8499BFB-A34F-4B95-B6DF-F2EB2DB00156}" dt="2022-03-30T06:14:44.937" v="5232" actId="1036"/>
        <pc:sldMkLst>
          <pc:docMk/>
          <pc:sldMk cId="1267888863" sldId="327"/>
        </pc:sldMkLst>
        <pc:spChg chg="mod">
          <ac:chgData name="Singh, Apoorva" userId="64f21c6e-bbbd-4767-b757-043303042405" providerId="ADAL" clId="{A8499BFB-A34F-4B95-B6DF-F2EB2DB00156}" dt="2022-03-30T06:13:13.061" v="5139" actId="1582"/>
          <ac:spMkLst>
            <pc:docMk/>
            <pc:sldMk cId="1267888863" sldId="327"/>
            <ac:spMk id="8" creationId="{1879CF8B-F39B-424D-A2A4-0390247CC249}"/>
          </ac:spMkLst>
        </pc:spChg>
        <pc:spChg chg="add mod">
          <ac:chgData name="Singh, Apoorva" userId="64f21c6e-bbbd-4767-b757-043303042405" providerId="ADAL" clId="{A8499BFB-A34F-4B95-B6DF-F2EB2DB00156}" dt="2022-03-30T06:12:39.472" v="5122" actId="1076"/>
          <ac:spMkLst>
            <pc:docMk/>
            <pc:sldMk cId="1267888863" sldId="327"/>
            <ac:spMk id="10" creationId="{17D68AED-1DF5-4E50-8160-17CE8A617999}"/>
          </ac:spMkLst>
        </pc:spChg>
        <pc:spChg chg="add mod">
          <ac:chgData name="Singh, Apoorva" userId="64f21c6e-bbbd-4767-b757-043303042405" providerId="ADAL" clId="{A8499BFB-A34F-4B95-B6DF-F2EB2DB00156}" dt="2022-03-30T06:12:39.472" v="5122" actId="1076"/>
          <ac:spMkLst>
            <pc:docMk/>
            <pc:sldMk cId="1267888863" sldId="327"/>
            <ac:spMk id="11" creationId="{ABA6B3EF-ABA1-479A-9DFB-382ADB381E7A}"/>
          </ac:spMkLst>
        </pc:spChg>
        <pc:spChg chg="add mod">
          <ac:chgData name="Singh, Apoorva" userId="64f21c6e-bbbd-4767-b757-043303042405" providerId="ADAL" clId="{A8499BFB-A34F-4B95-B6DF-F2EB2DB00156}" dt="2022-03-30T06:12:42.694" v="5123" actId="1076"/>
          <ac:spMkLst>
            <pc:docMk/>
            <pc:sldMk cId="1267888863" sldId="327"/>
            <ac:spMk id="12" creationId="{F09BC279-8CB0-4DBC-9253-630BEAF13F7E}"/>
          </ac:spMkLst>
        </pc:spChg>
        <pc:spChg chg="add mod">
          <ac:chgData name="Singh, Apoorva" userId="64f21c6e-bbbd-4767-b757-043303042405" providerId="ADAL" clId="{A8499BFB-A34F-4B95-B6DF-F2EB2DB00156}" dt="2022-03-30T06:12:45.545" v="5133" actId="1038"/>
          <ac:spMkLst>
            <pc:docMk/>
            <pc:sldMk cId="1267888863" sldId="327"/>
            <ac:spMk id="13" creationId="{284BA3C1-865D-4113-9258-CB82AA83E1CB}"/>
          </ac:spMkLst>
        </pc:spChg>
        <pc:spChg chg="del">
          <ac:chgData name="Singh, Apoorva" userId="64f21c6e-bbbd-4767-b757-043303042405" providerId="ADAL" clId="{A8499BFB-A34F-4B95-B6DF-F2EB2DB00156}" dt="2022-03-30T06:11:53.443" v="5096" actId="478"/>
          <ac:spMkLst>
            <pc:docMk/>
            <pc:sldMk cId="1267888863" sldId="327"/>
            <ac:spMk id="162" creationId="{2BB0F385-DA6C-46AC-B216-C627D07A9C43}"/>
          </ac:spMkLst>
        </pc:spChg>
        <pc:spChg chg="del">
          <ac:chgData name="Singh, Apoorva" userId="64f21c6e-bbbd-4767-b757-043303042405" providerId="ADAL" clId="{A8499BFB-A34F-4B95-B6DF-F2EB2DB00156}" dt="2022-03-30T06:12:21.036" v="5120" actId="478"/>
          <ac:spMkLst>
            <pc:docMk/>
            <pc:sldMk cId="1267888863" sldId="327"/>
            <ac:spMk id="287" creationId="{F6A0C6E9-09F6-7D23-5EDA-849D189E799D}"/>
          </ac:spMkLst>
        </pc:spChg>
        <pc:spChg chg="mod">
          <ac:chgData name="Singh, Apoorva" userId="64f21c6e-bbbd-4767-b757-043303042405" providerId="ADAL" clId="{A8499BFB-A34F-4B95-B6DF-F2EB2DB00156}" dt="2022-03-30T06:14:44.937" v="5232" actId="1036"/>
          <ac:spMkLst>
            <pc:docMk/>
            <pc:sldMk cId="1267888863" sldId="327"/>
            <ac:spMk id="288" creationId="{00000000-0000-0000-0000-000000000000}"/>
          </ac:spMkLst>
        </pc:spChg>
      </pc:sldChg>
      <pc:sldChg chg="ord">
        <pc:chgData name="Singh, Apoorva" userId="64f21c6e-bbbd-4767-b757-043303042405" providerId="ADAL" clId="{A8499BFB-A34F-4B95-B6DF-F2EB2DB00156}" dt="2022-03-25T00:43:10.046" v="2083"/>
        <pc:sldMkLst>
          <pc:docMk/>
          <pc:sldMk cId="1270663474" sldId="328"/>
        </pc:sldMkLst>
      </pc:sldChg>
      <pc:sldChg chg="addSp delSp modSp del mod delAnim modAnim">
        <pc:chgData name="Singh, Apoorva" userId="64f21c6e-bbbd-4767-b757-043303042405" providerId="ADAL" clId="{A8499BFB-A34F-4B95-B6DF-F2EB2DB00156}" dt="2022-03-25T03:40:12.821" v="3469" actId="47"/>
        <pc:sldMkLst>
          <pc:docMk/>
          <pc:sldMk cId="2883315702" sldId="329"/>
        </pc:sldMkLst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6" creationId="{AEE43A3C-2CF7-4BF9-8874-A29EADF7648F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7" creationId="{0FE20B7B-808B-4E2C-9847-B24CA670832F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8" creationId="{8DD258AD-B3F7-41D9-A341-D25D5E06017D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11" creationId="{B8C11980-94B7-4F2A-BD9C-DB469BB74057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12" creationId="{94537AED-8017-4D3A-8B3E-ED214B0BA149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13" creationId="{B76A6661-15C2-41F6-B4A6-086B07256689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16" creationId="{F06576E0-3B73-4D37-81F3-020FE9572B40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17" creationId="{C9DCEAF2-CFE8-49D3-86A3-91684166D308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18" creationId="{C83481D5-8248-4103-8044-47FAD2AC08F9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21" creationId="{C2DE90F2-6F8A-4FA6-90A9-8DFEBF98ACA4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22" creationId="{CEFFFFC6-8A59-4FA7-9822-DA68D412364F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23" creationId="{394A684B-9186-4736-A9AD-35383EED80A3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26" creationId="{86E8507E-25F7-484B-A02C-08BC1BE50B63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27" creationId="{3A48C371-F1B7-4F7D-8E56-A041B2518D6B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28" creationId="{2C466B15-A389-4AEC-884A-11D039AFF5E2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31" creationId="{A87A7463-D127-49E7-8039-331EF0F0F684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32" creationId="{F029802F-4A49-497D-B914-C0E364E0880D}"/>
          </ac:spMkLst>
        </pc:spChg>
        <pc:spChg chg="mod">
          <ac:chgData name="Singh, Apoorva" userId="64f21c6e-bbbd-4767-b757-043303042405" providerId="ADAL" clId="{A8499BFB-A34F-4B95-B6DF-F2EB2DB00156}" dt="2022-03-25T02:59:50.769" v="2228"/>
          <ac:spMkLst>
            <pc:docMk/>
            <pc:sldMk cId="2883315702" sldId="329"/>
            <ac:spMk id="33" creationId="{79750CC4-DCE3-4920-AA5F-2C0DD2CD9589}"/>
          </ac:spMkLst>
        </pc:spChg>
        <pc:spChg chg="mod">
          <ac:chgData name="Singh, Apoorva" userId="64f21c6e-bbbd-4767-b757-043303042405" providerId="ADAL" clId="{A8499BFB-A34F-4B95-B6DF-F2EB2DB00156}" dt="2022-03-25T03:32:32.080" v="3411" actId="208"/>
          <ac:spMkLst>
            <pc:docMk/>
            <pc:sldMk cId="2883315702" sldId="329"/>
            <ac:spMk id="42" creationId="{826DCE53-F4CC-454D-A470-D0EA976D3A33}"/>
          </ac:spMkLst>
        </pc:spChg>
        <pc:spChg chg="mod">
          <ac:chgData name="Singh, Apoorva" userId="64f21c6e-bbbd-4767-b757-043303042405" providerId="ADAL" clId="{A8499BFB-A34F-4B95-B6DF-F2EB2DB00156}" dt="2022-03-25T03:32:19.893" v="3410" actId="207"/>
          <ac:spMkLst>
            <pc:docMk/>
            <pc:sldMk cId="2883315702" sldId="329"/>
            <ac:spMk id="43" creationId="{CF181C7D-AC9F-4177-A779-FE3C06BE2C0B}"/>
          </ac:spMkLst>
        </pc:spChg>
        <pc:spChg chg="mod">
          <ac:chgData name="Singh, Apoorva" userId="64f21c6e-bbbd-4767-b757-043303042405" providerId="ADAL" clId="{A8499BFB-A34F-4B95-B6DF-F2EB2DB00156}" dt="2022-03-25T03:03:47.121" v="2230"/>
          <ac:spMkLst>
            <pc:docMk/>
            <pc:sldMk cId="2883315702" sldId="329"/>
            <ac:spMk id="44" creationId="{E7D88F7A-4A59-44F6-9774-F368905F69C5}"/>
          </ac:spMkLst>
        </pc:spChg>
        <pc:spChg chg="mod">
          <ac:chgData name="Singh, Apoorva" userId="64f21c6e-bbbd-4767-b757-043303042405" providerId="ADAL" clId="{A8499BFB-A34F-4B95-B6DF-F2EB2DB00156}" dt="2022-03-25T03:32:38.081" v="3412" actId="208"/>
          <ac:spMkLst>
            <pc:docMk/>
            <pc:sldMk cId="2883315702" sldId="329"/>
            <ac:spMk id="47" creationId="{89293FDE-9CCE-477B-B9FC-0E8154AAFCA7}"/>
          </ac:spMkLst>
        </pc:spChg>
        <pc:spChg chg="mod">
          <ac:chgData name="Singh, Apoorva" userId="64f21c6e-bbbd-4767-b757-043303042405" providerId="ADAL" clId="{A8499BFB-A34F-4B95-B6DF-F2EB2DB00156}" dt="2022-03-25T03:30:18.795" v="3399" actId="207"/>
          <ac:spMkLst>
            <pc:docMk/>
            <pc:sldMk cId="2883315702" sldId="329"/>
            <ac:spMk id="48" creationId="{4E78095E-ACF0-43F0-A5CD-E129AD4DC9AD}"/>
          </ac:spMkLst>
        </pc:spChg>
        <pc:spChg chg="mod">
          <ac:chgData name="Singh, Apoorva" userId="64f21c6e-bbbd-4767-b757-043303042405" providerId="ADAL" clId="{A8499BFB-A34F-4B95-B6DF-F2EB2DB00156}" dt="2022-03-25T03:04:21.506" v="2236" actId="108"/>
          <ac:spMkLst>
            <pc:docMk/>
            <pc:sldMk cId="2883315702" sldId="329"/>
            <ac:spMk id="49" creationId="{6A62A608-80CF-4328-AEA2-A1A7C07008F6}"/>
          </ac:spMkLst>
        </pc:spChg>
        <pc:spChg chg="mod">
          <ac:chgData name="Singh, Apoorva" userId="64f21c6e-bbbd-4767-b757-043303042405" providerId="ADAL" clId="{A8499BFB-A34F-4B95-B6DF-F2EB2DB00156}" dt="2022-03-25T03:32:43.493" v="3413" actId="208"/>
          <ac:spMkLst>
            <pc:docMk/>
            <pc:sldMk cId="2883315702" sldId="329"/>
            <ac:spMk id="52" creationId="{3F7005D4-A2FD-4B35-99BA-ECFB39186DD5}"/>
          </ac:spMkLst>
        </pc:spChg>
        <pc:spChg chg="mod">
          <ac:chgData name="Singh, Apoorva" userId="64f21c6e-bbbd-4767-b757-043303042405" providerId="ADAL" clId="{A8499BFB-A34F-4B95-B6DF-F2EB2DB00156}" dt="2022-03-25T03:32:43.493" v="3413" actId="208"/>
          <ac:spMkLst>
            <pc:docMk/>
            <pc:sldMk cId="2883315702" sldId="329"/>
            <ac:spMk id="53" creationId="{29025065-24D6-45AF-9ED0-E9BA830D882A}"/>
          </ac:spMkLst>
        </pc:spChg>
        <pc:spChg chg="mod">
          <ac:chgData name="Singh, Apoorva" userId="64f21c6e-bbbd-4767-b757-043303042405" providerId="ADAL" clId="{A8499BFB-A34F-4B95-B6DF-F2EB2DB00156}" dt="2022-03-25T03:32:43.493" v="3413" actId="208"/>
          <ac:spMkLst>
            <pc:docMk/>
            <pc:sldMk cId="2883315702" sldId="329"/>
            <ac:spMk id="54" creationId="{CA316151-FE30-47DD-B4C2-C57C1E0AF1B5}"/>
          </ac:spMkLst>
        </pc:spChg>
        <pc:spChg chg="mod">
          <ac:chgData name="Singh, Apoorva" userId="64f21c6e-bbbd-4767-b757-043303042405" providerId="ADAL" clId="{A8499BFB-A34F-4B95-B6DF-F2EB2DB00156}" dt="2022-03-25T03:32:53.459" v="3414" actId="208"/>
          <ac:spMkLst>
            <pc:docMk/>
            <pc:sldMk cId="2883315702" sldId="329"/>
            <ac:spMk id="57" creationId="{A06E95DC-AC11-436C-9EFD-BDD1F359FE0E}"/>
          </ac:spMkLst>
        </pc:spChg>
        <pc:spChg chg="mod">
          <ac:chgData name="Singh, Apoorva" userId="64f21c6e-bbbd-4767-b757-043303042405" providerId="ADAL" clId="{A8499BFB-A34F-4B95-B6DF-F2EB2DB00156}" dt="2022-03-25T03:34:13.379" v="3421" actId="207"/>
          <ac:spMkLst>
            <pc:docMk/>
            <pc:sldMk cId="2883315702" sldId="329"/>
            <ac:spMk id="58" creationId="{A98640D2-03B0-4075-99F9-AE05398289F2}"/>
          </ac:spMkLst>
        </pc:spChg>
        <pc:spChg chg="mod">
          <ac:chgData name="Singh, Apoorva" userId="64f21c6e-bbbd-4767-b757-043303042405" providerId="ADAL" clId="{A8499BFB-A34F-4B95-B6DF-F2EB2DB00156}" dt="2022-03-25T03:32:53.459" v="3414" actId="208"/>
          <ac:spMkLst>
            <pc:docMk/>
            <pc:sldMk cId="2883315702" sldId="329"/>
            <ac:spMk id="59" creationId="{983D9697-A12A-4EFE-9140-92082E8C3B64}"/>
          </ac:spMkLst>
        </pc:spChg>
        <pc:spChg chg="mod">
          <ac:chgData name="Singh, Apoorva" userId="64f21c6e-bbbd-4767-b757-043303042405" providerId="ADAL" clId="{A8499BFB-A34F-4B95-B6DF-F2EB2DB00156}" dt="2022-03-25T03:32:58.676" v="3415" actId="208"/>
          <ac:spMkLst>
            <pc:docMk/>
            <pc:sldMk cId="2883315702" sldId="329"/>
            <ac:spMk id="62" creationId="{02480077-8946-4764-A57F-8BAE2F3992E4}"/>
          </ac:spMkLst>
        </pc:spChg>
        <pc:spChg chg="mod">
          <ac:chgData name="Singh, Apoorva" userId="64f21c6e-bbbd-4767-b757-043303042405" providerId="ADAL" clId="{A8499BFB-A34F-4B95-B6DF-F2EB2DB00156}" dt="2022-03-25T03:32:58.676" v="3415" actId="208"/>
          <ac:spMkLst>
            <pc:docMk/>
            <pc:sldMk cId="2883315702" sldId="329"/>
            <ac:spMk id="63" creationId="{4183439C-2001-483B-AB4D-BF244F259BE9}"/>
          </ac:spMkLst>
        </pc:spChg>
        <pc:spChg chg="del mod">
          <ac:chgData name="Singh, Apoorva" userId="64f21c6e-bbbd-4767-b757-043303042405" providerId="ADAL" clId="{A8499BFB-A34F-4B95-B6DF-F2EB2DB00156}" dt="2022-03-25T03:06:29.808" v="2371" actId="478"/>
          <ac:spMkLst>
            <pc:docMk/>
            <pc:sldMk cId="2883315702" sldId="329"/>
            <ac:spMk id="64" creationId="{595D5D57-2AC2-4743-88AE-BAD1C05DF5A1}"/>
          </ac:spMkLst>
        </pc:spChg>
        <pc:spChg chg="mod">
          <ac:chgData name="Singh, Apoorva" userId="64f21c6e-bbbd-4767-b757-043303042405" providerId="ADAL" clId="{A8499BFB-A34F-4B95-B6DF-F2EB2DB00156}" dt="2022-03-25T03:32:58.676" v="3415" actId="208"/>
          <ac:spMkLst>
            <pc:docMk/>
            <pc:sldMk cId="2883315702" sldId="329"/>
            <ac:spMk id="65" creationId="{81B2E799-EF71-4F0C-92E9-9A2F6708C10D}"/>
          </ac:spMkLst>
        </pc:spChg>
        <pc:spChg chg="add del mod">
          <ac:chgData name="Singh, Apoorva" userId="64f21c6e-bbbd-4767-b757-043303042405" providerId="ADAL" clId="{A8499BFB-A34F-4B95-B6DF-F2EB2DB00156}" dt="2022-03-25T03:04:39.306" v="2239" actId="478"/>
          <ac:spMkLst>
            <pc:docMk/>
            <pc:sldMk cId="2883315702" sldId="329"/>
            <ac:spMk id="70" creationId="{0202E4C8-C0BD-4372-9087-58601B17E9C2}"/>
          </ac:spMkLst>
        </pc:spChg>
        <pc:spChg chg="add del mod">
          <ac:chgData name="Singh, Apoorva" userId="64f21c6e-bbbd-4767-b757-043303042405" providerId="ADAL" clId="{A8499BFB-A34F-4B95-B6DF-F2EB2DB00156}" dt="2022-03-25T03:04:39.306" v="2239" actId="478"/>
          <ac:spMkLst>
            <pc:docMk/>
            <pc:sldMk cId="2883315702" sldId="329"/>
            <ac:spMk id="71" creationId="{2BB63AFA-2761-44AC-B123-8A9BA5CFBA4A}"/>
          </ac:spMkLst>
        </pc:spChg>
        <pc:spChg chg="add del mod">
          <ac:chgData name="Singh, Apoorva" userId="64f21c6e-bbbd-4767-b757-043303042405" providerId="ADAL" clId="{A8499BFB-A34F-4B95-B6DF-F2EB2DB00156}" dt="2022-03-25T03:04:39.306" v="2239" actId="478"/>
          <ac:spMkLst>
            <pc:docMk/>
            <pc:sldMk cId="2883315702" sldId="329"/>
            <ac:spMk id="72" creationId="{DE5F6421-17E8-4D56-A769-2FC79B5A6E20}"/>
          </ac:spMkLst>
        </pc:spChg>
        <pc:spChg chg="add del mod">
          <ac:chgData name="Singh, Apoorva" userId="64f21c6e-bbbd-4767-b757-043303042405" providerId="ADAL" clId="{A8499BFB-A34F-4B95-B6DF-F2EB2DB00156}" dt="2022-03-25T03:04:39.306" v="2239" actId="478"/>
          <ac:spMkLst>
            <pc:docMk/>
            <pc:sldMk cId="2883315702" sldId="329"/>
            <ac:spMk id="73" creationId="{183C0FA3-B045-4DDB-A35A-B9475810720E}"/>
          </ac:spMkLst>
        </pc:spChg>
        <pc:spChg chg="add del mod">
          <ac:chgData name="Singh, Apoorva" userId="64f21c6e-bbbd-4767-b757-043303042405" providerId="ADAL" clId="{A8499BFB-A34F-4B95-B6DF-F2EB2DB00156}" dt="2022-03-25T03:04:39.306" v="2239" actId="478"/>
          <ac:spMkLst>
            <pc:docMk/>
            <pc:sldMk cId="2883315702" sldId="329"/>
            <ac:spMk id="74" creationId="{2D8F0F76-EC2B-46A0-9B65-F55E31B4DC23}"/>
          </ac:spMkLst>
        </pc:spChg>
        <pc:spChg chg="add mod">
          <ac:chgData name="Singh, Apoorva" userId="64f21c6e-bbbd-4767-b757-043303042405" providerId="ADAL" clId="{A8499BFB-A34F-4B95-B6DF-F2EB2DB00156}" dt="2022-03-25T03:25:54.880" v="3378" actId="207"/>
          <ac:spMkLst>
            <pc:docMk/>
            <pc:sldMk cId="2883315702" sldId="329"/>
            <ac:spMk id="75" creationId="{85DBC17D-9F4B-44A0-BA14-C884544FECBC}"/>
          </ac:spMkLst>
        </pc:spChg>
        <pc:spChg chg="add mod">
          <ac:chgData name="Singh, Apoorva" userId="64f21c6e-bbbd-4767-b757-043303042405" providerId="ADAL" clId="{A8499BFB-A34F-4B95-B6DF-F2EB2DB00156}" dt="2022-03-25T03:25:58.743" v="3379" actId="207"/>
          <ac:spMkLst>
            <pc:docMk/>
            <pc:sldMk cId="2883315702" sldId="329"/>
            <ac:spMk id="76" creationId="{2167F983-1989-42A5-9C9E-D56F41223C88}"/>
          </ac:spMkLst>
        </pc:spChg>
        <pc:spChg chg="add mod">
          <ac:chgData name="Singh, Apoorva" userId="64f21c6e-bbbd-4767-b757-043303042405" providerId="ADAL" clId="{A8499BFB-A34F-4B95-B6DF-F2EB2DB00156}" dt="2022-03-25T03:26:01.910" v="3380" actId="207"/>
          <ac:spMkLst>
            <pc:docMk/>
            <pc:sldMk cId="2883315702" sldId="329"/>
            <ac:spMk id="77" creationId="{93D96EDF-B522-435C-B106-F016BC3703C4}"/>
          </ac:spMkLst>
        </pc:spChg>
        <pc:spChg chg="add mod">
          <ac:chgData name="Singh, Apoorva" userId="64f21c6e-bbbd-4767-b757-043303042405" providerId="ADAL" clId="{A8499BFB-A34F-4B95-B6DF-F2EB2DB00156}" dt="2022-03-25T03:26:06.360" v="3381" actId="207"/>
          <ac:spMkLst>
            <pc:docMk/>
            <pc:sldMk cId="2883315702" sldId="329"/>
            <ac:spMk id="78" creationId="{89DFF4C4-B9C9-48B0-B8D5-A42D1EC57189}"/>
          </ac:spMkLst>
        </pc:spChg>
        <pc:spChg chg="add mod">
          <ac:chgData name="Singh, Apoorva" userId="64f21c6e-bbbd-4767-b757-043303042405" providerId="ADAL" clId="{A8499BFB-A34F-4B95-B6DF-F2EB2DB00156}" dt="2022-03-25T03:26:09.639" v="3382" actId="207"/>
          <ac:spMkLst>
            <pc:docMk/>
            <pc:sldMk cId="2883315702" sldId="329"/>
            <ac:spMk id="79" creationId="{5834803B-3AFD-4BDE-994B-B5F93F62A1F3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82" creationId="{AD4FBCF2-CE63-4AF2-8CF3-C89D5DED5A07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83" creationId="{6CF8C7AB-0362-43AC-A839-5B3723B251C3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84" creationId="{8AA87B7E-B855-4F03-BE32-C18614CCD257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87" creationId="{1485C458-9F81-4579-A57B-462AC6F883C1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88" creationId="{F14BBF22-AD0C-4C6F-801A-54F58A59DC94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89" creationId="{48155EAE-4D25-4239-A68A-7CCFA7245087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92" creationId="{597487EB-9084-45E3-AD13-FD546C4535B0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93" creationId="{5F5D22A6-E0FC-465B-974E-76795AF3786F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94" creationId="{31191EB4-495E-4870-B4DD-E8B373D8F08C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97" creationId="{644747D2-1460-4A5F-9902-608BACB6FC23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98" creationId="{746DEFF8-DFE5-47C9-98C9-0840BA7E65BB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99" creationId="{9846CC7B-9B24-4D37-8767-2F0EE7A3A251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102" creationId="{05AA0CA8-8DE6-412D-B5AC-50C783C4F883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103" creationId="{48FE3089-7042-4A94-95C6-24884B704474}"/>
          </ac:spMkLst>
        </pc:spChg>
        <pc:spChg chg="mod">
          <ac:chgData name="Singh, Apoorva" userId="64f21c6e-bbbd-4767-b757-043303042405" providerId="ADAL" clId="{A8499BFB-A34F-4B95-B6DF-F2EB2DB00156}" dt="2022-03-25T03:08:23.469" v="2537"/>
          <ac:spMkLst>
            <pc:docMk/>
            <pc:sldMk cId="2883315702" sldId="329"/>
            <ac:spMk id="104" creationId="{6BD2A2A6-B715-4D69-8DBF-018659995CF0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09" creationId="{69190D91-CFF2-4F03-9DBF-8E7F19476F84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10" creationId="{B71199C6-D9DB-466D-80C0-04378FD3DC93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11" creationId="{61CB74BF-C709-4B4B-B60B-B324FA58FB99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12" creationId="{469768EC-DF20-43C5-8F44-58C372DDD676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13" creationId="{5E5861B1-88FE-482F-9451-D76BE1D21B7F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14" creationId="{55FD88B9-3F10-46A4-A67E-3BB165B14D7C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15" creationId="{D8FBFA3D-BCE4-43A9-9185-09F300D51346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16" creationId="{86DF6787-2363-46D2-8AD5-88934CC705A2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17" creationId="{205A8925-62F0-46AE-B84A-C9810A2955CE}"/>
          </ac:spMkLst>
        </pc:spChg>
        <pc:spChg chg="add del mod">
          <ac:chgData name="Singh, Apoorva" userId="64f21c6e-bbbd-4767-b757-043303042405" providerId="ADAL" clId="{A8499BFB-A34F-4B95-B6DF-F2EB2DB00156}" dt="2022-03-25T03:08:25.190" v="2538" actId="478"/>
          <ac:spMkLst>
            <pc:docMk/>
            <pc:sldMk cId="2883315702" sldId="329"/>
            <ac:spMk id="118" creationId="{2130414D-21DF-4778-B455-7B6B4403B874}"/>
          </ac:spMkLst>
        </pc:spChg>
        <pc:spChg chg="mod">
          <ac:chgData name="Singh, Apoorva" userId="64f21c6e-bbbd-4767-b757-043303042405" providerId="ADAL" clId="{A8499BFB-A34F-4B95-B6DF-F2EB2DB00156}" dt="2022-03-25T01:10:51.185" v="2227" actId="20577"/>
          <ac:spMkLst>
            <pc:docMk/>
            <pc:sldMk cId="2883315702" sldId="329"/>
            <ac:spMk id="288" creationId="{00000000-0000-0000-0000-000000000000}"/>
          </ac:spMkLst>
        </pc:spChg>
        <pc:grpChg chg="add del mod">
          <ac:chgData name="Singh, Apoorva" userId="64f21c6e-bbbd-4767-b757-043303042405" providerId="ADAL" clId="{A8499BFB-A34F-4B95-B6DF-F2EB2DB00156}" dt="2022-03-25T02:59:54.212" v="2229" actId="478"/>
          <ac:grpSpMkLst>
            <pc:docMk/>
            <pc:sldMk cId="2883315702" sldId="329"/>
            <ac:grpSpMk id="4" creationId="{67D248AD-24A4-4F3E-9F6C-F094A5C2F000}"/>
          </ac:grpSpMkLst>
        </pc:grpChg>
        <pc:grpChg chg="mod">
          <ac:chgData name="Singh, Apoorva" userId="64f21c6e-bbbd-4767-b757-043303042405" providerId="ADAL" clId="{A8499BFB-A34F-4B95-B6DF-F2EB2DB00156}" dt="2022-03-25T02:59:50.769" v="2228"/>
          <ac:grpSpMkLst>
            <pc:docMk/>
            <pc:sldMk cId="2883315702" sldId="329"/>
            <ac:grpSpMk id="5" creationId="{3DA756AB-6DDA-44F1-A300-1B1BB3EE3C29}"/>
          </ac:grpSpMkLst>
        </pc:grpChg>
        <pc:grpChg chg="add del mod">
          <ac:chgData name="Singh, Apoorva" userId="64f21c6e-bbbd-4767-b757-043303042405" providerId="ADAL" clId="{A8499BFB-A34F-4B95-B6DF-F2EB2DB00156}" dt="2022-03-25T02:59:54.212" v="2229" actId="478"/>
          <ac:grpSpMkLst>
            <pc:docMk/>
            <pc:sldMk cId="2883315702" sldId="329"/>
            <ac:grpSpMk id="9" creationId="{1ED7B049-8F11-412F-A5A7-28B9D9658E11}"/>
          </ac:grpSpMkLst>
        </pc:grpChg>
        <pc:grpChg chg="mod">
          <ac:chgData name="Singh, Apoorva" userId="64f21c6e-bbbd-4767-b757-043303042405" providerId="ADAL" clId="{A8499BFB-A34F-4B95-B6DF-F2EB2DB00156}" dt="2022-03-25T02:59:50.769" v="2228"/>
          <ac:grpSpMkLst>
            <pc:docMk/>
            <pc:sldMk cId="2883315702" sldId="329"/>
            <ac:grpSpMk id="10" creationId="{DDF6E421-556A-4773-B9B8-7058DD4568FB}"/>
          </ac:grpSpMkLst>
        </pc:grpChg>
        <pc:grpChg chg="add del mod">
          <ac:chgData name="Singh, Apoorva" userId="64f21c6e-bbbd-4767-b757-043303042405" providerId="ADAL" clId="{A8499BFB-A34F-4B95-B6DF-F2EB2DB00156}" dt="2022-03-25T02:59:54.212" v="2229" actId="478"/>
          <ac:grpSpMkLst>
            <pc:docMk/>
            <pc:sldMk cId="2883315702" sldId="329"/>
            <ac:grpSpMk id="14" creationId="{67EB7B56-4E52-45D0-9BFD-BE874A2E0826}"/>
          </ac:grpSpMkLst>
        </pc:grpChg>
        <pc:grpChg chg="mod">
          <ac:chgData name="Singh, Apoorva" userId="64f21c6e-bbbd-4767-b757-043303042405" providerId="ADAL" clId="{A8499BFB-A34F-4B95-B6DF-F2EB2DB00156}" dt="2022-03-25T02:59:50.769" v="2228"/>
          <ac:grpSpMkLst>
            <pc:docMk/>
            <pc:sldMk cId="2883315702" sldId="329"/>
            <ac:grpSpMk id="15" creationId="{F3D4918B-0989-4EA7-BF1F-70A463292D39}"/>
          </ac:grpSpMkLst>
        </pc:grpChg>
        <pc:grpChg chg="add del mod">
          <ac:chgData name="Singh, Apoorva" userId="64f21c6e-bbbd-4767-b757-043303042405" providerId="ADAL" clId="{A8499BFB-A34F-4B95-B6DF-F2EB2DB00156}" dt="2022-03-25T02:59:54.212" v="2229" actId="478"/>
          <ac:grpSpMkLst>
            <pc:docMk/>
            <pc:sldMk cId="2883315702" sldId="329"/>
            <ac:grpSpMk id="19" creationId="{CDB8BC3C-934D-43F6-8ABB-98ED65083C59}"/>
          </ac:grpSpMkLst>
        </pc:grpChg>
        <pc:grpChg chg="mod">
          <ac:chgData name="Singh, Apoorva" userId="64f21c6e-bbbd-4767-b757-043303042405" providerId="ADAL" clId="{A8499BFB-A34F-4B95-B6DF-F2EB2DB00156}" dt="2022-03-25T02:59:50.769" v="2228"/>
          <ac:grpSpMkLst>
            <pc:docMk/>
            <pc:sldMk cId="2883315702" sldId="329"/>
            <ac:grpSpMk id="20" creationId="{96F98F03-AFE8-4219-A5F5-A5BDCB529C07}"/>
          </ac:grpSpMkLst>
        </pc:grpChg>
        <pc:grpChg chg="add del mod">
          <ac:chgData name="Singh, Apoorva" userId="64f21c6e-bbbd-4767-b757-043303042405" providerId="ADAL" clId="{A8499BFB-A34F-4B95-B6DF-F2EB2DB00156}" dt="2022-03-25T02:59:54.212" v="2229" actId="478"/>
          <ac:grpSpMkLst>
            <pc:docMk/>
            <pc:sldMk cId="2883315702" sldId="329"/>
            <ac:grpSpMk id="24" creationId="{D802EACC-CE4F-4A9A-AD75-74544EED3460}"/>
          </ac:grpSpMkLst>
        </pc:grpChg>
        <pc:grpChg chg="mod">
          <ac:chgData name="Singh, Apoorva" userId="64f21c6e-bbbd-4767-b757-043303042405" providerId="ADAL" clId="{A8499BFB-A34F-4B95-B6DF-F2EB2DB00156}" dt="2022-03-25T02:59:50.769" v="2228"/>
          <ac:grpSpMkLst>
            <pc:docMk/>
            <pc:sldMk cId="2883315702" sldId="329"/>
            <ac:grpSpMk id="25" creationId="{D10C003A-8F7A-4C34-AFE3-A7FE7E2218F7}"/>
          </ac:grpSpMkLst>
        </pc:grpChg>
        <pc:grpChg chg="add del mod">
          <ac:chgData name="Singh, Apoorva" userId="64f21c6e-bbbd-4767-b757-043303042405" providerId="ADAL" clId="{A8499BFB-A34F-4B95-B6DF-F2EB2DB00156}" dt="2022-03-25T02:59:54.212" v="2229" actId="478"/>
          <ac:grpSpMkLst>
            <pc:docMk/>
            <pc:sldMk cId="2883315702" sldId="329"/>
            <ac:grpSpMk id="29" creationId="{5478DAE8-1133-471F-A4A7-92E5F0E0F155}"/>
          </ac:grpSpMkLst>
        </pc:grpChg>
        <pc:grpChg chg="mod">
          <ac:chgData name="Singh, Apoorva" userId="64f21c6e-bbbd-4767-b757-043303042405" providerId="ADAL" clId="{A8499BFB-A34F-4B95-B6DF-F2EB2DB00156}" dt="2022-03-25T02:59:50.769" v="2228"/>
          <ac:grpSpMkLst>
            <pc:docMk/>
            <pc:sldMk cId="2883315702" sldId="329"/>
            <ac:grpSpMk id="30" creationId="{80779657-B7C1-4326-88C7-E29561DC07F6}"/>
          </ac:grpSpMkLst>
        </pc:grpChg>
        <pc:grpChg chg="add mod">
          <ac:chgData name="Singh, Apoorva" userId="64f21c6e-bbbd-4767-b757-043303042405" providerId="ADAL" clId="{A8499BFB-A34F-4B95-B6DF-F2EB2DB00156}" dt="2022-03-25T03:06:26.974" v="2370" actId="1036"/>
          <ac:grpSpMkLst>
            <pc:docMk/>
            <pc:sldMk cId="2883315702" sldId="329"/>
            <ac:grpSpMk id="40" creationId="{BF0AEE9A-10C7-4C4B-A6F7-E1B6913BB586}"/>
          </ac:grpSpMkLst>
        </pc:grpChg>
        <pc:grpChg chg="mod">
          <ac:chgData name="Singh, Apoorva" userId="64f21c6e-bbbd-4767-b757-043303042405" providerId="ADAL" clId="{A8499BFB-A34F-4B95-B6DF-F2EB2DB00156}" dt="2022-03-25T03:03:47.121" v="2230"/>
          <ac:grpSpMkLst>
            <pc:docMk/>
            <pc:sldMk cId="2883315702" sldId="329"/>
            <ac:grpSpMk id="41" creationId="{AF6AA69F-8AC7-4245-8F17-F992190FBF90}"/>
          </ac:grpSpMkLst>
        </pc:grpChg>
        <pc:grpChg chg="add mod">
          <ac:chgData name="Singh, Apoorva" userId="64f21c6e-bbbd-4767-b757-043303042405" providerId="ADAL" clId="{A8499BFB-A34F-4B95-B6DF-F2EB2DB00156}" dt="2022-03-25T03:06:26.974" v="2370" actId="1036"/>
          <ac:grpSpMkLst>
            <pc:docMk/>
            <pc:sldMk cId="2883315702" sldId="329"/>
            <ac:grpSpMk id="45" creationId="{F61B37EE-57DF-4FF3-AA58-86C0102E81B7}"/>
          </ac:grpSpMkLst>
        </pc:grpChg>
        <pc:grpChg chg="mod">
          <ac:chgData name="Singh, Apoorva" userId="64f21c6e-bbbd-4767-b757-043303042405" providerId="ADAL" clId="{A8499BFB-A34F-4B95-B6DF-F2EB2DB00156}" dt="2022-03-25T03:03:47.121" v="2230"/>
          <ac:grpSpMkLst>
            <pc:docMk/>
            <pc:sldMk cId="2883315702" sldId="329"/>
            <ac:grpSpMk id="46" creationId="{C5370261-884A-4927-97B7-1EF8BA12C93A}"/>
          </ac:grpSpMkLst>
        </pc:grpChg>
        <pc:grpChg chg="add mod">
          <ac:chgData name="Singh, Apoorva" userId="64f21c6e-bbbd-4767-b757-043303042405" providerId="ADAL" clId="{A8499BFB-A34F-4B95-B6DF-F2EB2DB00156}" dt="2022-03-25T03:23:06.898" v="3289" actId="1037"/>
          <ac:grpSpMkLst>
            <pc:docMk/>
            <pc:sldMk cId="2883315702" sldId="329"/>
            <ac:grpSpMk id="50" creationId="{8F642490-1627-494E-B795-8CE64B224980}"/>
          </ac:grpSpMkLst>
        </pc:grpChg>
        <pc:grpChg chg="mod">
          <ac:chgData name="Singh, Apoorva" userId="64f21c6e-bbbd-4767-b757-043303042405" providerId="ADAL" clId="{A8499BFB-A34F-4B95-B6DF-F2EB2DB00156}" dt="2022-03-25T03:03:47.121" v="2230"/>
          <ac:grpSpMkLst>
            <pc:docMk/>
            <pc:sldMk cId="2883315702" sldId="329"/>
            <ac:grpSpMk id="51" creationId="{628411BF-A7CE-47F9-825C-1BD488DFD764}"/>
          </ac:grpSpMkLst>
        </pc:grpChg>
        <pc:grpChg chg="add mod">
          <ac:chgData name="Singh, Apoorva" userId="64f21c6e-bbbd-4767-b757-043303042405" providerId="ADAL" clId="{A8499BFB-A34F-4B95-B6DF-F2EB2DB00156}" dt="2022-03-25T03:06:26.974" v="2370" actId="1036"/>
          <ac:grpSpMkLst>
            <pc:docMk/>
            <pc:sldMk cId="2883315702" sldId="329"/>
            <ac:grpSpMk id="55" creationId="{B74E0156-8738-4E5D-B44E-3864F7B9502D}"/>
          </ac:grpSpMkLst>
        </pc:grpChg>
        <pc:grpChg chg="mod">
          <ac:chgData name="Singh, Apoorva" userId="64f21c6e-bbbd-4767-b757-043303042405" providerId="ADAL" clId="{A8499BFB-A34F-4B95-B6DF-F2EB2DB00156}" dt="2022-03-25T03:03:47.121" v="2230"/>
          <ac:grpSpMkLst>
            <pc:docMk/>
            <pc:sldMk cId="2883315702" sldId="329"/>
            <ac:grpSpMk id="56" creationId="{3FF6BAF1-E710-4E13-8E0C-8A70B0786DFD}"/>
          </ac:grpSpMkLst>
        </pc:grpChg>
        <pc:grpChg chg="add mod">
          <ac:chgData name="Singh, Apoorva" userId="64f21c6e-bbbd-4767-b757-043303042405" providerId="ADAL" clId="{A8499BFB-A34F-4B95-B6DF-F2EB2DB00156}" dt="2022-03-25T03:23:11.825" v="3295" actId="1038"/>
          <ac:grpSpMkLst>
            <pc:docMk/>
            <pc:sldMk cId="2883315702" sldId="329"/>
            <ac:grpSpMk id="60" creationId="{1E55ED11-01CF-4A87-AA26-53B929EA29BC}"/>
          </ac:grpSpMkLst>
        </pc:grpChg>
        <pc:grpChg chg="mod">
          <ac:chgData name="Singh, Apoorva" userId="64f21c6e-bbbd-4767-b757-043303042405" providerId="ADAL" clId="{A8499BFB-A34F-4B95-B6DF-F2EB2DB00156}" dt="2022-03-25T03:03:47.121" v="2230"/>
          <ac:grpSpMkLst>
            <pc:docMk/>
            <pc:sldMk cId="2883315702" sldId="329"/>
            <ac:grpSpMk id="61" creationId="{BA8B5113-E4EC-4D33-ABAF-FD1733580697}"/>
          </ac:grpSpMkLst>
        </pc:grpChg>
        <pc:grpChg chg="add del mod">
          <ac:chgData name="Singh, Apoorva" userId="64f21c6e-bbbd-4767-b757-043303042405" providerId="ADAL" clId="{A8499BFB-A34F-4B95-B6DF-F2EB2DB00156}" dt="2022-03-25T03:08:25.190" v="2538" actId="478"/>
          <ac:grpSpMkLst>
            <pc:docMk/>
            <pc:sldMk cId="2883315702" sldId="329"/>
            <ac:grpSpMk id="80" creationId="{F1E5035C-4EFD-487B-873F-EDE75238D208}"/>
          </ac:grpSpMkLst>
        </pc:grpChg>
        <pc:grpChg chg="mod">
          <ac:chgData name="Singh, Apoorva" userId="64f21c6e-bbbd-4767-b757-043303042405" providerId="ADAL" clId="{A8499BFB-A34F-4B95-B6DF-F2EB2DB00156}" dt="2022-03-25T03:08:23.469" v="2537"/>
          <ac:grpSpMkLst>
            <pc:docMk/>
            <pc:sldMk cId="2883315702" sldId="329"/>
            <ac:grpSpMk id="81" creationId="{F4E048B6-136A-4501-9537-099831D43197}"/>
          </ac:grpSpMkLst>
        </pc:grpChg>
        <pc:grpChg chg="add del mod">
          <ac:chgData name="Singh, Apoorva" userId="64f21c6e-bbbd-4767-b757-043303042405" providerId="ADAL" clId="{A8499BFB-A34F-4B95-B6DF-F2EB2DB00156}" dt="2022-03-25T03:08:25.190" v="2538" actId="478"/>
          <ac:grpSpMkLst>
            <pc:docMk/>
            <pc:sldMk cId="2883315702" sldId="329"/>
            <ac:grpSpMk id="85" creationId="{AB373997-51C1-4CAB-906C-7639AB2CA447}"/>
          </ac:grpSpMkLst>
        </pc:grpChg>
        <pc:grpChg chg="mod">
          <ac:chgData name="Singh, Apoorva" userId="64f21c6e-bbbd-4767-b757-043303042405" providerId="ADAL" clId="{A8499BFB-A34F-4B95-B6DF-F2EB2DB00156}" dt="2022-03-25T03:08:23.469" v="2537"/>
          <ac:grpSpMkLst>
            <pc:docMk/>
            <pc:sldMk cId="2883315702" sldId="329"/>
            <ac:grpSpMk id="86" creationId="{E08D7940-D1C1-4D99-8F99-D1619B336190}"/>
          </ac:grpSpMkLst>
        </pc:grpChg>
        <pc:grpChg chg="add del mod">
          <ac:chgData name="Singh, Apoorva" userId="64f21c6e-bbbd-4767-b757-043303042405" providerId="ADAL" clId="{A8499BFB-A34F-4B95-B6DF-F2EB2DB00156}" dt="2022-03-25T03:08:25.190" v="2538" actId="478"/>
          <ac:grpSpMkLst>
            <pc:docMk/>
            <pc:sldMk cId="2883315702" sldId="329"/>
            <ac:grpSpMk id="90" creationId="{D5233C36-21B0-44A5-92F4-DF28101BFABA}"/>
          </ac:grpSpMkLst>
        </pc:grpChg>
        <pc:grpChg chg="mod">
          <ac:chgData name="Singh, Apoorva" userId="64f21c6e-bbbd-4767-b757-043303042405" providerId="ADAL" clId="{A8499BFB-A34F-4B95-B6DF-F2EB2DB00156}" dt="2022-03-25T03:08:23.469" v="2537"/>
          <ac:grpSpMkLst>
            <pc:docMk/>
            <pc:sldMk cId="2883315702" sldId="329"/>
            <ac:grpSpMk id="91" creationId="{A9B514C9-AF9D-4871-BAF0-86A8B3CBD47F}"/>
          </ac:grpSpMkLst>
        </pc:grpChg>
        <pc:grpChg chg="add del mod">
          <ac:chgData name="Singh, Apoorva" userId="64f21c6e-bbbd-4767-b757-043303042405" providerId="ADAL" clId="{A8499BFB-A34F-4B95-B6DF-F2EB2DB00156}" dt="2022-03-25T03:08:25.190" v="2538" actId="478"/>
          <ac:grpSpMkLst>
            <pc:docMk/>
            <pc:sldMk cId="2883315702" sldId="329"/>
            <ac:grpSpMk id="95" creationId="{3C85E597-26B9-43D0-9791-DF79130EC149}"/>
          </ac:grpSpMkLst>
        </pc:grpChg>
        <pc:grpChg chg="mod">
          <ac:chgData name="Singh, Apoorva" userId="64f21c6e-bbbd-4767-b757-043303042405" providerId="ADAL" clId="{A8499BFB-A34F-4B95-B6DF-F2EB2DB00156}" dt="2022-03-25T03:08:23.469" v="2537"/>
          <ac:grpSpMkLst>
            <pc:docMk/>
            <pc:sldMk cId="2883315702" sldId="329"/>
            <ac:grpSpMk id="96" creationId="{50DADEEE-89F3-43E2-8B69-DF363B4842A7}"/>
          </ac:grpSpMkLst>
        </pc:grpChg>
        <pc:grpChg chg="add del mod">
          <ac:chgData name="Singh, Apoorva" userId="64f21c6e-bbbd-4767-b757-043303042405" providerId="ADAL" clId="{A8499BFB-A34F-4B95-B6DF-F2EB2DB00156}" dt="2022-03-25T03:08:25.190" v="2538" actId="478"/>
          <ac:grpSpMkLst>
            <pc:docMk/>
            <pc:sldMk cId="2883315702" sldId="329"/>
            <ac:grpSpMk id="100" creationId="{85704695-B3DC-476C-B6B7-66830975D1F2}"/>
          </ac:grpSpMkLst>
        </pc:grpChg>
        <pc:grpChg chg="mod">
          <ac:chgData name="Singh, Apoorva" userId="64f21c6e-bbbd-4767-b757-043303042405" providerId="ADAL" clId="{A8499BFB-A34F-4B95-B6DF-F2EB2DB00156}" dt="2022-03-25T03:08:23.469" v="2537"/>
          <ac:grpSpMkLst>
            <pc:docMk/>
            <pc:sldMk cId="2883315702" sldId="329"/>
            <ac:grpSpMk id="101" creationId="{2D4240D7-904B-4A3F-9AB9-C56A5640061D}"/>
          </ac:grpSpMkLst>
        </pc:grpChg>
        <pc:cxnChg chg="add del mod">
          <ac:chgData name="Singh, Apoorva" userId="64f21c6e-bbbd-4767-b757-043303042405" providerId="ADAL" clId="{A8499BFB-A34F-4B95-B6DF-F2EB2DB00156}" dt="2022-03-25T02:59:54.212" v="2229" actId="478"/>
          <ac:cxnSpMkLst>
            <pc:docMk/>
            <pc:sldMk cId="2883315702" sldId="329"/>
            <ac:cxnSpMk id="34" creationId="{9F318D48-13F7-4EF6-A3BE-686A1FB73662}"/>
          </ac:cxnSpMkLst>
        </pc:cxnChg>
        <pc:cxnChg chg="add del mod">
          <ac:chgData name="Singh, Apoorva" userId="64f21c6e-bbbd-4767-b757-043303042405" providerId="ADAL" clId="{A8499BFB-A34F-4B95-B6DF-F2EB2DB00156}" dt="2022-03-25T02:59:54.212" v="2229" actId="478"/>
          <ac:cxnSpMkLst>
            <pc:docMk/>
            <pc:sldMk cId="2883315702" sldId="329"/>
            <ac:cxnSpMk id="35" creationId="{8F1262E5-C905-41B8-9A93-208188769250}"/>
          </ac:cxnSpMkLst>
        </pc:cxnChg>
        <pc:cxnChg chg="add del mod">
          <ac:chgData name="Singh, Apoorva" userId="64f21c6e-bbbd-4767-b757-043303042405" providerId="ADAL" clId="{A8499BFB-A34F-4B95-B6DF-F2EB2DB00156}" dt="2022-03-25T02:59:54.212" v="2229" actId="478"/>
          <ac:cxnSpMkLst>
            <pc:docMk/>
            <pc:sldMk cId="2883315702" sldId="329"/>
            <ac:cxnSpMk id="36" creationId="{5172F0FD-3656-442B-B2D7-196DAB28EC57}"/>
          </ac:cxnSpMkLst>
        </pc:cxnChg>
        <pc:cxnChg chg="add del mod">
          <ac:chgData name="Singh, Apoorva" userId="64f21c6e-bbbd-4767-b757-043303042405" providerId="ADAL" clId="{A8499BFB-A34F-4B95-B6DF-F2EB2DB00156}" dt="2022-03-25T02:59:54.212" v="2229" actId="478"/>
          <ac:cxnSpMkLst>
            <pc:docMk/>
            <pc:sldMk cId="2883315702" sldId="329"/>
            <ac:cxnSpMk id="37" creationId="{7742202A-0809-40A3-B07D-7661F744509B}"/>
          </ac:cxnSpMkLst>
        </pc:cxnChg>
        <pc:cxnChg chg="add del mod">
          <ac:chgData name="Singh, Apoorva" userId="64f21c6e-bbbd-4767-b757-043303042405" providerId="ADAL" clId="{A8499BFB-A34F-4B95-B6DF-F2EB2DB00156}" dt="2022-03-25T02:59:54.212" v="2229" actId="478"/>
          <ac:cxnSpMkLst>
            <pc:docMk/>
            <pc:sldMk cId="2883315702" sldId="329"/>
            <ac:cxnSpMk id="38" creationId="{D19D92A3-FA7B-4888-9EB3-8EEF9E04D4A5}"/>
          </ac:cxnSpMkLst>
        </pc:cxnChg>
        <pc:cxnChg chg="add del mod">
          <ac:chgData name="Singh, Apoorva" userId="64f21c6e-bbbd-4767-b757-043303042405" providerId="ADAL" clId="{A8499BFB-A34F-4B95-B6DF-F2EB2DB00156}" dt="2022-03-25T02:59:54.212" v="2229" actId="478"/>
          <ac:cxnSpMkLst>
            <pc:docMk/>
            <pc:sldMk cId="2883315702" sldId="329"/>
            <ac:cxnSpMk id="39" creationId="{9F740337-36A6-4AA5-8E8C-48F138D098E0}"/>
          </ac:cxnSpMkLst>
        </pc:cxnChg>
        <pc:cxnChg chg="add mod">
          <ac:chgData name="Singh, Apoorva" userId="64f21c6e-bbbd-4767-b757-043303042405" providerId="ADAL" clId="{A8499BFB-A34F-4B95-B6DF-F2EB2DB00156}" dt="2022-03-25T03:33:11.250" v="3416" actId="208"/>
          <ac:cxnSpMkLst>
            <pc:docMk/>
            <pc:sldMk cId="2883315702" sldId="329"/>
            <ac:cxnSpMk id="66" creationId="{D46FD8E2-B090-4041-B1DF-80EA0CB0D0C3}"/>
          </ac:cxnSpMkLst>
        </pc:cxnChg>
        <pc:cxnChg chg="add mod">
          <ac:chgData name="Singh, Apoorva" userId="64f21c6e-bbbd-4767-b757-043303042405" providerId="ADAL" clId="{A8499BFB-A34F-4B95-B6DF-F2EB2DB00156}" dt="2022-03-25T03:33:16.202" v="3417" actId="208"/>
          <ac:cxnSpMkLst>
            <pc:docMk/>
            <pc:sldMk cId="2883315702" sldId="329"/>
            <ac:cxnSpMk id="67" creationId="{31CCF291-283A-47BB-AB2C-124ED4FBE348}"/>
          </ac:cxnSpMkLst>
        </pc:cxnChg>
        <pc:cxnChg chg="add mod">
          <ac:chgData name="Singh, Apoorva" userId="64f21c6e-bbbd-4767-b757-043303042405" providerId="ADAL" clId="{A8499BFB-A34F-4B95-B6DF-F2EB2DB00156}" dt="2022-03-25T03:33:23.198" v="3418" actId="208"/>
          <ac:cxnSpMkLst>
            <pc:docMk/>
            <pc:sldMk cId="2883315702" sldId="329"/>
            <ac:cxnSpMk id="68" creationId="{3611426A-5ECD-40F6-ACCA-F443F601D233}"/>
          </ac:cxnSpMkLst>
        </pc:cxnChg>
        <pc:cxnChg chg="add mod">
          <ac:chgData name="Singh, Apoorva" userId="64f21c6e-bbbd-4767-b757-043303042405" providerId="ADAL" clId="{A8499BFB-A34F-4B95-B6DF-F2EB2DB00156}" dt="2022-03-25T03:33:34.380" v="3420" actId="208"/>
          <ac:cxnSpMkLst>
            <pc:docMk/>
            <pc:sldMk cId="2883315702" sldId="329"/>
            <ac:cxnSpMk id="69" creationId="{5BA69465-1B28-45BF-98C3-EE1CF3DCA678}"/>
          </ac:cxnSpMkLst>
        </pc:cxnChg>
        <pc:cxnChg chg="add del mod">
          <ac:chgData name="Singh, Apoorva" userId="64f21c6e-bbbd-4767-b757-043303042405" providerId="ADAL" clId="{A8499BFB-A34F-4B95-B6DF-F2EB2DB00156}" dt="2022-03-25T03:08:25.190" v="2538" actId="478"/>
          <ac:cxnSpMkLst>
            <pc:docMk/>
            <pc:sldMk cId="2883315702" sldId="329"/>
            <ac:cxnSpMk id="105" creationId="{99BE2233-3822-4B1E-99F9-776480CD6DE0}"/>
          </ac:cxnSpMkLst>
        </pc:cxnChg>
        <pc:cxnChg chg="add del mod">
          <ac:chgData name="Singh, Apoorva" userId="64f21c6e-bbbd-4767-b757-043303042405" providerId="ADAL" clId="{A8499BFB-A34F-4B95-B6DF-F2EB2DB00156}" dt="2022-03-25T03:08:25.190" v="2538" actId="478"/>
          <ac:cxnSpMkLst>
            <pc:docMk/>
            <pc:sldMk cId="2883315702" sldId="329"/>
            <ac:cxnSpMk id="106" creationId="{270E38F6-8038-482D-A277-4B6BC950A1A1}"/>
          </ac:cxnSpMkLst>
        </pc:cxnChg>
        <pc:cxnChg chg="add del mod">
          <ac:chgData name="Singh, Apoorva" userId="64f21c6e-bbbd-4767-b757-043303042405" providerId="ADAL" clId="{A8499BFB-A34F-4B95-B6DF-F2EB2DB00156}" dt="2022-03-25T03:08:25.190" v="2538" actId="478"/>
          <ac:cxnSpMkLst>
            <pc:docMk/>
            <pc:sldMk cId="2883315702" sldId="329"/>
            <ac:cxnSpMk id="107" creationId="{A0364BBF-1BBC-48ED-9EB0-833180A2A4B7}"/>
          </ac:cxnSpMkLst>
        </pc:cxnChg>
        <pc:cxnChg chg="add del mod">
          <ac:chgData name="Singh, Apoorva" userId="64f21c6e-bbbd-4767-b757-043303042405" providerId="ADAL" clId="{A8499BFB-A34F-4B95-B6DF-F2EB2DB00156}" dt="2022-03-25T03:08:25.190" v="2538" actId="478"/>
          <ac:cxnSpMkLst>
            <pc:docMk/>
            <pc:sldMk cId="2883315702" sldId="329"/>
            <ac:cxnSpMk id="108" creationId="{BC496DF1-6358-430F-BC0D-33FD823FB20E}"/>
          </ac:cxnSpMkLst>
        </pc:cxnChg>
      </pc:sldChg>
      <pc:sldChg chg="del">
        <pc:chgData name="Singh, Apoorva" userId="64f21c6e-bbbd-4767-b757-043303042405" providerId="ADAL" clId="{A8499BFB-A34F-4B95-B6DF-F2EB2DB00156}" dt="2022-03-25T00:51:52.645" v="2179" actId="47"/>
        <pc:sldMkLst>
          <pc:docMk/>
          <pc:sldMk cId="717446900" sldId="330"/>
        </pc:sldMkLst>
      </pc:sldChg>
      <pc:sldChg chg="del">
        <pc:chgData name="Singh, Apoorva" userId="64f21c6e-bbbd-4767-b757-043303042405" providerId="ADAL" clId="{A8499BFB-A34F-4B95-B6DF-F2EB2DB00156}" dt="2022-03-25T00:51:53.287" v="2180" actId="47"/>
        <pc:sldMkLst>
          <pc:docMk/>
          <pc:sldMk cId="3663536305" sldId="331"/>
        </pc:sldMkLst>
      </pc:sldChg>
      <pc:sldChg chg="modSp mod">
        <pc:chgData name="Singh, Apoorva" userId="64f21c6e-bbbd-4767-b757-043303042405" providerId="ADAL" clId="{A8499BFB-A34F-4B95-B6DF-F2EB2DB00156}" dt="2022-03-25T16:26:32.941" v="4896" actId="1076"/>
        <pc:sldMkLst>
          <pc:docMk/>
          <pc:sldMk cId="4195333922" sldId="333"/>
        </pc:sldMkLst>
        <pc:spChg chg="mod">
          <ac:chgData name="Singh, Apoorva" userId="64f21c6e-bbbd-4767-b757-043303042405" providerId="ADAL" clId="{A8499BFB-A34F-4B95-B6DF-F2EB2DB00156}" dt="2022-03-25T16:26:32.941" v="4896" actId="1076"/>
          <ac:spMkLst>
            <pc:docMk/>
            <pc:sldMk cId="4195333922" sldId="333"/>
            <ac:spMk id="3" creationId="{5A795A9C-9848-4BC9-A73A-FB2FADC7142A}"/>
          </ac:spMkLst>
        </pc:spChg>
        <pc:spChg chg="mod">
          <ac:chgData name="Singh, Apoorva" userId="64f21c6e-bbbd-4767-b757-043303042405" providerId="ADAL" clId="{A8499BFB-A34F-4B95-B6DF-F2EB2DB00156}" dt="2022-03-25T00:58:58.212" v="2184" actId="1076"/>
          <ac:spMkLst>
            <pc:docMk/>
            <pc:sldMk cId="4195333922" sldId="333"/>
            <ac:spMk id="5" creationId="{9C2C3555-88AC-1140-86C6-01C01E485E53}"/>
          </ac:spMkLst>
        </pc:spChg>
        <pc:spChg chg="mod ord">
          <ac:chgData name="Singh, Apoorva" userId="64f21c6e-bbbd-4767-b757-043303042405" providerId="ADAL" clId="{A8499BFB-A34F-4B95-B6DF-F2EB2DB00156}" dt="2022-03-25T16:23:29.758" v="4858" actId="1038"/>
          <ac:spMkLst>
            <pc:docMk/>
            <pc:sldMk cId="4195333922" sldId="333"/>
            <ac:spMk id="10" creationId="{076D383B-F594-4DBA-A2A6-93E7C8CD1135}"/>
          </ac:spMkLst>
        </pc:spChg>
        <pc:spChg chg="mod ord">
          <ac:chgData name="Singh, Apoorva" userId="64f21c6e-bbbd-4767-b757-043303042405" providerId="ADAL" clId="{A8499BFB-A34F-4B95-B6DF-F2EB2DB00156}" dt="2022-03-25T16:23:29.758" v="4858" actId="1038"/>
          <ac:spMkLst>
            <pc:docMk/>
            <pc:sldMk cId="4195333922" sldId="333"/>
            <ac:spMk id="11" creationId="{3D7C7120-803F-49DD-B031-9AB0A816B485}"/>
          </ac:spMkLst>
        </pc:spChg>
        <pc:spChg chg="mod ord">
          <ac:chgData name="Singh, Apoorva" userId="64f21c6e-bbbd-4767-b757-043303042405" providerId="ADAL" clId="{A8499BFB-A34F-4B95-B6DF-F2EB2DB00156}" dt="2022-03-25T16:22:03.409" v="4831" actId="207"/>
          <ac:spMkLst>
            <pc:docMk/>
            <pc:sldMk cId="4195333922" sldId="333"/>
            <ac:spMk id="12" creationId="{CD03FE89-7509-4CC0-8A86-ADECC21E8D65}"/>
          </ac:spMkLst>
        </pc:spChg>
        <pc:spChg chg="mod">
          <ac:chgData name="Singh, Apoorva" userId="64f21c6e-bbbd-4767-b757-043303042405" providerId="ADAL" clId="{A8499BFB-A34F-4B95-B6DF-F2EB2DB00156}" dt="2022-03-25T16:22:22.956" v="4834" actId="14100"/>
          <ac:spMkLst>
            <pc:docMk/>
            <pc:sldMk cId="4195333922" sldId="333"/>
            <ac:spMk id="13" creationId="{3A5AC6CF-9094-4013-8B57-FDBD935247BF}"/>
          </ac:spMkLst>
        </pc:spChg>
        <pc:graphicFrameChg chg="mod">
          <ac:chgData name="Singh, Apoorva" userId="64f21c6e-bbbd-4767-b757-043303042405" providerId="ADAL" clId="{A8499BFB-A34F-4B95-B6DF-F2EB2DB00156}" dt="2022-03-25T16:23:07.043" v="4842" actId="478"/>
          <ac:graphicFrameMkLst>
            <pc:docMk/>
            <pc:sldMk cId="4195333922" sldId="333"/>
            <ac:graphicFrameMk id="2" creationId="{78069DC5-CD0C-458D-B72E-80824433CAD6}"/>
          </ac:graphicFrameMkLst>
        </pc:graphicFrameChg>
        <pc:graphicFrameChg chg="mod modGraphic">
          <ac:chgData name="Singh, Apoorva" userId="64f21c6e-bbbd-4767-b757-043303042405" providerId="ADAL" clId="{A8499BFB-A34F-4B95-B6DF-F2EB2DB00156}" dt="2022-03-25T16:25:42.343" v="4875" actId="14100"/>
          <ac:graphicFrameMkLst>
            <pc:docMk/>
            <pc:sldMk cId="4195333922" sldId="333"/>
            <ac:graphicFrameMk id="6" creationId="{9BA01A83-9614-47EA-995E-0489F08F5EF1}"/>
          </ac:graphicFrameMkLst>
        </pc:graphicFrameChg>
      </pc:sldChg>
      <pc:sldChg chg="addSp modSp mod">
        <pc:chgData name="Singh, Apoorva" userId="64f21c6e-bbbd-4767-b757-043303042405" providerId="ADAL" clId="{A8499BFB-A34F-4B95-B6DF-F2EB2DB00156}" dt="2022-03-25T05:04:54.292" v="3771" actId="14100"/>
        <pc:sldMkLst>
          <pc:docMk/>
          <pc:sldMk cId="3402080399" sldId="334"/>
        </pc:sldMkLst>
        <pc:picChg chg="add mod">
          <ac:chgData name="Singh, Apoorva" userId="64f21c6e-bbbd-4767-b757-043303042405" providerId="ADAL" clId="{A8499BFB-A34F-4B95-B6DF-F2EB2DB00156}" dt="2022-03-25T05:04:54.292" v="3771" actId="14100"/>
          <ac:picMkLst>
            <pc:docMk/>
            <pc:sldMk cId="3402080399" sldId="334"/>
            <ac:picMk id="6" creationId="{5BFD703B-AC51-419C-9073-C6EFF9757E26}"/>
          </ac:picMkLst>
        </pc:picChg>
      </pc:sldChg>
      <pc:sldChg chg="modSp add mod ord">
        <pc:chgData name="Singh, Apoorva" userId="64f21c6e-bbbd-4767-b757-043303042405" providerId="ADAL" clId="{A8499BFB-A34F-4B95-B6DF-F2EB2DB00156}" dt="2022-03-25T16:19:54.843" v="4804" actId="1037"/>
        <pc:sldMkLst>
          <pc:docMk/>
          <pc:sldMk cId="2755973591" sldId="336"/>
        </pc:sldMkLst>
        <pc:spChg chg="mod">
          <ac:chgData name="Singh, Apoorva" userId="64f21c6e-bbbd-4767-b757-043303042405" providerId="ADAL" clId="{A8499BFB-A34F-4B95-B6DF-F2EB2DB00156}" dt="2022-03-25T16:19:54.843" v="4804" actId="1037"/>
          <ac:spMkLst>
            <pc:docMk/>
            <pc:sldMk cId="2755973591" sldId="336"/>
            <ac:spMk id="21" creationId="{8F85CE6B-3C1E-400C-AEBB-F3FB5D41AFC8}"/>
          </ac:spMkLst>
        </pc:spChg>
        <pc:spChg chg="mod">
          <ac:chgData name="Singh, Apoorva" userId="64f21c6e-bbbd-4767-b757-043303042405" providerId="ADAL" clId="{A8499BFB-A34F-4B95-B6DF-F2EB2DB00156}" dt="2022-03-25T16:19:54.843" v="4804" actId="1037"/>
          <ac:spMkLst>
            <pc:docMk/>
            <pc:sldMk cId="2755973591" sldId="336"/>
            <ac:spMk id="389" creationId="{00000000-0000-0000-0000-000000000000}"/>
          </ac:spMkLst>
        </pc:spChg>
        <pc:grpChg chg="mod">
          <ac:chgData name="Singh, Apoorva" userId="64f21c6e-bbbd-4767-b757-043303042405" providerId="ADAL" clId="{A8499BFB-A34F-4B95-B6DF-F2EB2DB00156}" dt="2022-03-25T16:19:54.843" v="4804" actId="1037"/>
          <ac:grpSpMkLst>
            <pc:docMk/>
            <pc:sldMk cId="2755973591" sldId="336"/>
            <ac:grpSpMk id="4" creationId="{1571DC2D-A2DE-4BC2-8137-FC1AA459C059}"/>
          </ac:grpSpMkLst>
        </pc:grpChg>
      </pc:sldChg>
      <pc:sldChg chg="addSp modSp add del mod modAnim">
        <pc:chgData name="Singh, Apoorva" userId="64f21c6e-bbbd-4767-b757-043303042405" providerId="ADAL" clId="{A8499BFB-A34F-4B95-B6DF-F2EB2DB00156}" dt="2022-03-25T03:43:54.315" v="3601" actId="47"/>
        <pc:sldMkLst>
          <pc:docMk/>
          <pc:sldMk cId="3691924788" sldId="337"/>
        </pc:sldMkLst>
        <pc:spChg chg="mod">
          <ac:chgData name="Singh, Apoorva" userId="64f21c6e-bbbd-4767-b757-043303042405" providerId="ADAL" clId="{A8499BFB-A34F-4B95-B6DF-F2EB2DB00156}" dt="2022-03-25T03:41:29.434" v="3503" actId="20577"/>
          <ac:spMkLst>
            <pc:docMk/>
            <pc:sldMk cId="3691924788" sldId="337"/>
            <ac:spMk id="288" creationId="{00000000-0000-0000-0000-000000000000}"/>
          </ac:spMkLst>
        </pc:spChg>
        <pc:cxnChg chg="add mod">
          <ac:chgData name="Singh, Apoorva" userId="64f21c6e-bbbd-4767-b757-043303042405" providerId="ADAL" clId="{A8499BFB-A34F-4B95-B6DF-F2EB2DB00156}" dt="2022-03-25T03:43:20.652" v="3592" actId="1036"/>
          <ac:cxnSpMkLst>
            <pc:docMk/>
            <pc:sldMk cId="3691924788" sldId="337"/>
            <ac:cxnSpMk id="4" creationId="{7E555A5C-7060-45D9-AB27-6E974647FB14}"/>
          </ac:cxnSpMkLst>
        </pc:cxnChg>
        <pc:cxnChg chg="add mod">
          <ac:chgData name="Singh, Apoorva" userId="64f21c6e-bbbd-4767-b757-043303042405" providerId="ADAL" clId="{A8499BFB-A34F-4B95-B6DF-F2EB2DB00156}" dt="2022-03-25T03:43:27.230" v="3594" actId="1076"/>
          <ac:cxnSpMkLst>
            <pc:docMk/>
            <pc:sldMk cId="3691924788" sldId="337"/>
            <ac:cxnSpMk id="5" creationId="{A70E02A5-6C66-472D-A2B2-B6E04F5AFFC9}"/>
          </ac:cxnSpMkLst>
        </pc:cxnChg>
      </pc:sldChg>
      <pc:sldChg chg="modSp mod">
        <pc:chgData name="Singh, Apoorva" userId="64f21c6e-bbbd-4767-b757-043303042405" providerId="ADAL" clId="{A8499BFB-A34F-4B95-B6DF-F2EB2DB00156}" dt="2022-03-25T16:16:41.925" v="4617" actId="403"/>
        <pc:sldMkLst>
          <pc:docMk/>
          <pc:sldMk cId="2884461574" sldId="338"/>
        </pc:sldMkLst>
        <pc:spChg chg="mod">
          <ac:chgData name="Singh, Apoorva" userId="64f21c6e-bbbd-4767-b757-043303042405" providerId="ADAL" clId="{A8499BFB-A34F-4B95-B6DF-F2EB2DB00156}" dt="2022-03-25T16:16:41.925" v="4617" actId="403"/>
          <ac:spMkLst>
            <pc:docMk/>
            <pc:sldMk cId="2884461574" sldId="338"/>
            <ac:spMk id="6" creationId="{D4404EE5-666F-4112-8324-E158AE8088E5}"/>
          </ac:spMkLst>
        </pc:spChg>
      </pc:sldChg>
      <pc:sldChg chg="addSp delSp modSp add del mod delAnim modAnim modShow">
        <pc:chgData name="Singh, Apoorva" userId="64f21c6e-bbbd-4767-b757-043303042405" providerId="ADAL" clId="{A8499BFB-A34F-4B95-B6DF-F2EB2DB00156}" dt="2022-03-25T03:41:03.161" v="3475" actId="47"/>
        <pc:sldMkLst>
          <pc:docMk/>
          <pc:sldMk cId="2366515430" sldId="339"/>
        </pc:sldMkLst>
        <pc:spChg chg="mod">
          <ac:chgData name="Singh, Apoorva" userId="64f21c6e-bbbd-4767-b757-043303042405" providerId="ADAL" clId="{A8499BFB-A34F-4B95-B6DF-F2EB2DB00156}" dt="2022-03-25T03:09:07.140" v="2543" actId="207"/>
          <ac:spMkLst>
            <pc:docMk/>
            <pc:sldMk cId="2366515430" sldId="339"/>
            <ac:spMk id="73" creationId="{D56CDB1B-387E-47F2-922B-511B3265F55D}"/>
          </ac:spMkLst>
        </pc:spChg>
        <pc:spChg chg="mod">
          <ac:chgData name="Singh, Apoorva" userId="64f21c6e-bbbd-4767-b757-043303042405" providerId="ADAL" clId="{A8499BFB-A34F-4B95-B6DF-F2EB2DB00156}" dt="2022-03-25T03:08:47.135" v="2541"/>
          <ac:spMkLst>
            <pc:docMk/>
            <pc:sldMk cId="2366515430" sldId="339"/>
            <ac:spMk id="74" creationId="{C07B04A6-3D20-4CDA-956A-F1E718F3962A}"/>
          </ac:spMkLst>
        </pc:spChg>
        <pc:spChg chg="del">
          <ac:chgData name="Singh, Apoorva" userId="64f21c6e-bbbd-4767-b757-043303042405" providerId="ADAL" clId="{A8499BFB-A34F-4B95-B6DF-F2EB2DB00156}" dt="2022-03-25T03:08:33.887" v="2540" actId="478"/>
          <ac:spMkLst>
            <pc:docMk/>
            <pc:sldMk cId="2366515430" sldId="339"/>
            <ac:spMk id="75" creationId="{85DBC17D-9F4B-44A0-BA14-C884544FECBC}"/>
          </ac:spMkLst>
        </pc:spChg>
        <pc:spChg chg="del">
          <ac:chgData name="Singh, Apoorva" userId="64f21c6e-bbbd-4767-b757-043303042405" providerId="ADAL" clId="{A8499BFB-A34F-4B95-B6DF-F2EB2DB00156}" dt="2022-03-25T03:08:33.887" v="2540" actId="478"/>
          <ac:spMkLst>
            <pc:docMk/>
            <pc:sldMk cId="2366515430" sldId="339"/>
            <ac:spMk id="76" creationId="{2167F983-1989-42A5-9C9E-D56F41223C88}"/>
          </ac:spMkLst>
        </pc:spChg>
        <pc:spChg chg="del">
          <ac:chgData name="Singh, Apoorva" userId="64f21c6e-bbbd-4767-b757-043303042405" providerId="ADAL" clId="{A8499BFB-A34F-4B95-B6DF-F2EB2DB00156}" dt="2022-03-25T03:08:33.887" v="2540" actId="478"/>
          <ac:spMkLst>
            <pc:docMk/>
            <pc:sldMk cId="2366515430" sldId="339"/>
            <ac:spMk id="77" creationId="{93D96EDF-B522-435C-B106-F016BC3703C4}"/>
          </ac:spMkLst>
        </pc:spChg>
        <pc:spChg chg="del">
          <ac:chgData name="Singh, Apoorva" userId="64f21c6e-bbbd-4767-b757-043303042405" providerId="ADAL" clId="{A8499BFB-A34F-4B95-B6DF-F2EB2DB00156}" dt="2022-03-25T03:08:33.887" v="2540" actId="478"/>
          <ac:spMkLst>
            <pc:docMk/>
            <pc:sldMk cId="2366515430" sldId="339"/>
            <ac:spMk id="78" creationId="{89DFF4C4-B9C9-48B0-B8D5-A42D1EC57189}"/>
          </ac:spMkLst>
        </pc:spChg>
        <pc:spChg chg="del">
          <ac:chgData name="Singh, Apoorva" userId="64f21c6e-bbbd-4767-b757-043303042405" providerId="ADAL" clId="{A8499BFB-A34F-4B95-B6DF-F2EB2DB00156}" dt="2022-03-25T03:08:33.887" v="2540" actId="478"/>
          <ac:spMkLst>
            <pc:docMk/>
            <pc:sldMk cId="2366515430" sldId="339"/>
            <ac:spMk id="79" creationId="{5834803B-3AFD-4BDE-994B-B5F93F62A1F3}"/>
          </ac:spMkLst>
        </pc:spChg>
        <pc:spChg chg="mod">
          <ac:chgData name="Singh, Apoorva" userId="64f21c6e-bbbd-4767-b757-043303042405" providerId="ADAL" clId="{A8499BFB-A34F-4B95-B6DF-F2EB2DB00156}" dt="2022-03-25T03:09:03.170" v="2542" actId="207"/>
          <ac:spMkLst>
            <pc:docMk/>
            <pc:sldMk cId="2366515430" sldId="339"/>
            <ac:spMk id="81" creationId="{29E9BA7D-D1A1-4EE2-A689-5B6989FB03B7}"/>
          </ac:spMkLst>
        </pc:spChg>
        <pc:spChg chg="mod">
          <ac:chgData name="Singh, Apoorva" userId="64f21c6e-bbbd-4767-b757-043303042405" providerId="ADAL" clId="{A8499BFB-A34F-4B95-B6DF-F2EB2DB00156}" dt="2022-03-25T03:08:47.135" v="2541"/>
          <ac:spMkLst>
            <pc:docMk/>
            <pc:sldMk cId="2366515430" sldId="339"/>
            <ac:spMk id="82" creationId="{C4854A47-1B89-4327-AA9B-9725EC900756}"/>
          </ac:spMkLst>
        </pc:spChg>
        <pc:spChg chg="mod">
          <ac:chgData name="Singh, Apoorva" userId="64f21c6e-bbbd-4767-b757-043303042405" providerId="ADAL" clId="{A8499BFB-A34F-4B95-B6DF-F2EB2DB00156}" dt="2022-03-25T03:08:47.135" v="2541"/>
          <ac:spMkLst>
            <pc:docMk/>
            <pc:sldMk cId="2366515430" sldId="339"/>
            <ac:spMk id="84" creationId="{B1B1B601-8F4A-47B5-AE76-CBF4CE648975}"/>
          </ac:spMkLst>
        </pc:spChg>
        <pc:spChg chg="mod">
          <ac:chgData name="Singh, Apoorva" userId="64f21c6e-bbbd-4767-b757-043303042405" providerId="ADAL" clId="{A8499BFB-A34F-4B95-B6DF-F2EB2DB00156}" dt="2022-03-25T03:08:47.135" v="2541"/>
          <ac:spMkLst>
            <pc:docMk/>
            <pc:sldMk cId="2366515430" sldId="339"/>
            <ac:spMk id="85" creationId="{D710DC6E-03B0-4415-AFF0-AA92909F3E9C}"/>
          </ac:spMkLst>
        </pc:spChg>
        <pc:spChg chg="mod">
          <ac:chgData name="Singh, Apoorva" userId="64f21c6e-bbbd-4767-b757-043303042405" providerId="ADAL" clId="{A8499BFB-A34F-4B95-B6DF-F2EB2DB00156}" dt="2022-03-25T03:08:47.135" v="2541"/>
          <ac:spMkLst>
            <pc:docMk/>
            <pc:sldMk cId="2366515430" sldId="339"/>
            <ac:spMk id="87" creationId="{8A3D8287-6BBB-4AB1-A176-B361122C6415}"/>
          </ac:spMkLst>
        </pc:spChg>
        <pc:spChg chg="mod">
          <ac:chgData name="Singh, Apoorva" userId="64f21c6e-bbbd-4767-b757-043303042405" providerId="ADAL" clId="{A8499BFB-A34F-4B95-B6DF-F2EB2DB00156}" dt="2022-03-25T03:08:47.135" v="2541"/>
          <ac:spMkLst>
            <pc:docMk/>
            <pc:sldMk cId="2366515430" sldId="339"/>
            <ac:spMk id="88" creationId="{0F2581A8-5BDC-41F6-B6AB-32E7D8F3E37E}"/>
          </ac:spMkLst>
        </pc:spChg>
        <pc:spChg chg="mod">
          <ac:chgData name="Singh, Apoorva" userId="64f21c6e-bbbd-4767-b757-043303042405" providerId="ADAL" clId="{A8499BFB-A34F-4B95-B6DF-F2EB2DB00156}" dt="2022-03-25T03:08:47.135" v="2541"/>
          <ac:spMkLst>
            <pc:docMk/>
            <pc:sldMk cId="2366515430" sldId="339"/>
            <ac:spMk id="90" creationId="{FE121773-98CF-4241-A277-BAF7B4247103}"/>
          </ac:spMkLst>
        </pc:spChg>
        <pc:spChg chg="mod">
          <ac:chgData name="Singh, Apoorva" userId="64f21c6e-bbbd-4767-b757-043303042405" providerId="ADAL" clId="{A8499BFB-A34F-4B95-B6DF-F2EB2DB00156}" dt="2022-03-25T03:08:47.135" v="2541"/>
          <ac:spMkLst>
            <pc:docMk/>
            <pc:sldMk cId="2366515430" sldId="339"/>
            <ac:spMk id="91" creationId="{9C7551A2-F142-4D7F-AE1B-86D9BFE097D8}"/>
          </ac:spMkLst>
        </pc:spChg>
        <pc:spChg chg="add mod">
          <ac:chgData name="Singh, Apoorva" userId="64f21c6e-bbbd-4767-b757-043303042405" providerId="ADAL" clId="{A8499BFB-A34F-4B95-B6DF-F2EB2DB00156}" dt="2022-03-25T03:09:45.606" v="2570" actId="20577"/>
          <ac:spMkLst>
            <pc:docMk/>
            <pc:sldMk cId="2366515430" sldId="339"/>
            <ac:spMk id="93" creationId="{D03418E7-C62D-4480-BBC2-841AE35142E9}"/>
          </ac:spMkLst>
        </pc:spChg>
        <pc:spChg chg="add mod">
          <ac:chgData name="Singh, Apoorva" userId="64f21c6e-bbbd-4767-b757-043303042405" providerId="ADAL" clId="{A8499BFB-A34F-4B95-B6DF-F2EB2DB00156}" dt="2022-03-25T03:10:18.736" v="2603" actId="20577"/>
          <ac:spMkLst>
            <pc:docMk/>
            <pc:sldMk cId="2366515430" sldId="339"/>
            <ac:spMk id="94" creationId="{7ACF5AC3-35AD-47CF-92F1-765E89931689}"/>
          </ac:spMkLst>
        </pc:spChg>
        <pc:spChg chg="add mod">
          <ac:chgData name="Singh, Apoorva" userId="64f21c6e-bbbd-4767-b757-043303042405" providerId="ADAL" clId="{A8499BFB-A34F-4B95-B6DF-F2EB2DB00156}" dt="2022-03-25T03:10:28.926" v="2620" actId="20577"/>
          <ac:spMkLst>
            <pc:docMk/>
            <pc:sldMk cId="2366515430" sldId="339"/>
            <ac:spMk id="95" creationId="{F0D0F559-CC9A-4844-84FE-ABA9AE3B2300}"/>
          </ac:spMkLst>
        </pc:spChg>
        <pc:spChg chg="add mod">
          <ac:chgData name="Singh, Apoorva" userId="64f21c6e-bbbd-4767-b757-043303042405" providerId="ADAL" clId="{A8499BFB-A34F-4B95-B6DF-F2EB2DB00156}" dt="2022-03-25T03:10:40.807" v="2649" actId="20577"/>
          <ac:spMkLst>
            <pc:docMk/>
            <pc:sldMk cId="2366515430" sldId="339"/>
            <ac:spMk id="96" creationId="{21538EEC-8789-4B3B-94CB-1273495C9112}"/>
          </ac:spMkLst>
        </pc:spChg>
        <pc:spChg chg="add mod">
          <ac:chgData name="Singh, Apoorva" userId="64f21c6e-bbbd-4767-b757-043303042405" providerId="ADAL" clId="{A8499BFB-A34F-4B95-B6DF-F2EB2DB00156}" dt="2022-03-25T03:11:20.074" v="2687" actId="20577"/>
          <ac:spMkLst>
            <pc:docMk/>
            <pc:sldMk cId="2366515430" sldId="339"/>
            <ac:spMk id="97" creationId="{7C8DD5DD-F2A5-476E-AB51-FEDC9D8D1BFE}"/>
          </ac:spMkLst>
        </pc:spChg>
        <pc:grpChg chg="del">
          <ac:chgData name="Singh, Apoorva" userId="64f21c6e-bbbd-4767-b757-043303042405" providerId="ADAL" clId="{A8499BFB-A34F-4B95-B6DF-F2EB2DB00156}" dt="2022-03-25T03:08:33.887" v="2540" actId="478"/>
          <ac:grpSpMkLst>
            <pc:docMk/>
            <pc:sldMk cId="2366515430" sldId="339"/>
            <ac:grpSpMk id="40" creationId="{BF0AEE9A-10C7-4C4B-A6F7-E1B6913BB586}"/>
          </ac:grpSpMkLst>
        </pc:grpChg>
        <pc:grpChg chg="del">
          <ac:chgData name="Singh, Apoorva" userId="64f21c6e-bbbd-4767-b757-043303042405" providerId="ADAL" clId="{A8499BFB-A34F-4B95-B6DF-F2EB2DB00156}" dt="2022-03-25T03:08:33.887" v="2540" actId="478"/>
          <ac:grpSpMkLst>
            <pc:docMk/>
            <pc:sldMk cId="2366515430" sldId="339"/>
            <ac:grpSpMk id="45" creationId="{F61B37EE-57DF-4FF3-AA58-86C0102E81B7}"/>
          </ac:grpSpMkLst>
        </pc:grpChg>
        <pc:grpChg chg="del">
          <ac:chgData name="Singh, Apoorva" userId="64f21c6e-bbbd-4767-b757-043303042405" providerId="ADAL" clId="{A8499BFB-A34F-4B95-B6DF-F2EB2DB00156}" dt="2022-03-25T03:08:33.887" v="2540" actId="478"/>
          <ac:grpSpMkLst>
            <pc:docMk/>
            <pc:sldMk cId="2366515430" sldId="339"/>
            <ac:grpSpMk id="50" creationId="{8F642490-1627-494E-B795-8CE64B224980}"/>
          </ac:grpSpMkLst>
        </pc:grpChg>
        <pc:grpChg chg="del">
          <ac:chgData name="Singh, Apoorva" userId="64f21c6e-bbbd-4767-b757-043303042405" providerId="ADAL" clId="{A8499BFB-A34F-4B95-B6DF-F2EB2DB00156}" dt="2022-03-25T03:08:33.887" v="2540" actId="478"/>
          <ac:grpSpMkLst>
            <pc:docMk/>
            <pc:sldMk cId="2366515430" sldId="339"/>
            <ac:grpSpMk id="55" creationId="{B74E0156-8738-4E5D-B44E-3864F7B9502D}"/>
          </ac:grpSpMkLst>
        </pc:grpChg>
        <pc:grpChg chg="del">
          <ac:chgData name="Singh, Apoorva" userId="64f21c6e-bbbd-4767-b757-043303042405" providerId="ADAL" clId="{A8499BFB-A34F-4B95-B6DF-F2EB2DB00156}" dt="2022-03-25T03:08:33.887" v="2540" actId="478"/>
          <ac:grpSpMkLst>
            <pc:docMk/>
            <pc:sldMk cId="2366515430" sldId="339"/>
            <ac:grpSpMk id="60" creationId="{1E55ED11-01CF-4A87-AA26-53B929EA29BC}"/>
          </ac:grpSpMkLst>
        </pc:grpChg>
        <pc:grpChg chg="add mod">
          <ac:chgData name="Singh, Apoorva" userId="64f21c6e-bbbd-4767-b757-043303042405" providerId="ADAL" clId="{A8499BFB-A34F-4B95-B6DF-F2EB2DB00156}" dt="2022-03-25T03:08:47.135" v="2541"/>
          <ac:grpSpMkLst>
            <pc:docMk/>
            <pc:sldMk cId="2366515430" sldId="339"/>
            <ac:grpSpMk id="72" creationId="{1FF67D29-3218-40CB-AD9C-E241C1494431}"/>
          </ac:grpSpMkLst>
        </pc:grpChg>
        <pc:grpChg chg="add mod">
          <ac:chgData name="Singh, Apoorva" userId="64f21c6e-bbbd-4767-b757-043303042405" providerId="ADAL" clId="{A8499BFB-A34F-4B95-B6DF-F2EB2DB00156}" dt="2022-03-25T03:08:47.135" v="2541"/>
          <ac:grpSpMkLst>
            <pc:docMk/>
            <pc:sldMk cId="2366515430" sldId="339"/>
            <ac:grpSpMk id="80" creationId="{38637987-B872-4F71-A0F9-7325F53E957C}"/>
          </ac:grpSpMkLst>
        </pc:grpChg>
        <pc:grpChg chg="add mod">
          <ac:chgData name="Singh, Apoorva" userId="64f21c6e-bbbd-4767-b757-043303042405" providerId="ADAL" clId="{A8499BFB-A34F-4B95-B6DF-F2EB2DB00156}" dt="2022-03-25T03:08:47.135" v="2541"/>
          <ac:grpSpMkLst>
            <pc:docMk/>
            <pc:sldMk cId="2366515430" sldId="339"/>
            <ac:grpSpMk id="83" creationId="{9E8F3FB5-551C-436E-951C-655E45271CA4}"/>
          </ac:grpSpMkLst>
        </pc:grpChg>
        <pc:grpChg chg="add mod">
          <ac:chgData name="Singh, Apoorva" userId="64f21c6e-bbbd-4767-b757-043303042405" providerId="ADAL" clId="{A8499BFB-A34F-4B95-B6DF-F2EB2DB00156}" dt="2022-03-25T03:08:47.135" v="2541"/>
          <ac:grpSpMkLst>
            <pc:docMk/>
            <pc:sldMk cId="2366515430" sldId="339"/>
            <ac:grpSpMk id="86" creationId="{1D2F6BCF-E405-464F-B70F-E769B9125E18}"/>
          </ac:grpSpMkLst>
        </pc:grpChg>
        <pc:grpChg chg="add mod">
          <ac:chgData name="Singh, Apoorva" userId="64f21c6e-bbbd-4767-b757-043303042405" providerId="ADAL" clId="{A8499BFB-A34F-4B95-B6DF-F2EB2DB00156}" dt="2022-03-25T03:08:47.135" v="2541"/>
          <ac:grpSpMkLst>
            <pc:docMk/>
            <pc:sldMk cId="2366515430" sldId="339"/>
            <ac:grpSpMk id="89" creationId="{6947B4A1-860C-4B2B-A93F-D76C540D9A4B}"/>
          </ac:grpSpMkLst>
        </pc:grpChg>
        <pc:cxnChg chg="add mod">
          <ac:chgData name="Singh, Apoorva" userId="64f21c6e-bbbd-4767-b757-043303042405" providerId="ADAL" clId="{A8499BFB-A34F-4B95-B6DF-F2EB2DB00156}" dt="2022-03-25T03:09:14.572" v="2544" actId="208"/>
          <ac:cxnSpMkLst>
            <pc:docMk/>
            <pc:sldMk cId="2366515430" sldId="339"/>
            <ac:cxnSpMk id="37" creationId="{00F8A2F6-4A5A-4968-A7AD-AD573FF192A3}"/>
          </ac:cxnSpMkLst>
        </pc:cxnChg>
        <pc:cxnChg chg="add mod">
          <ac:chgData name="Singh, Apoorva" userId="64f21c6e-bbbd-4767-b757-043303042405" providerId="ADAL" clId="{A8499BFB-A34F-4B95-B6DF-F2EB2DB00156}" dt="2022-03-25T03:09:14.572" v="2544" actId="208"/>
          <ac:cxnSpMkLst>
            <pc:docMk/>
            <pc:sldMk cId="2366515430" sldId="339"/>
            <ac:cxnSpMk id="38" creationId="{FAEC0395-65F4-4CF6-A7E4-CC232B976E4D}"/>
          </ac:cxnSpMkLst>
        </pc:cxnChg>
        <pc:cxnChg chg="add mod">
          <ac:chgData name="Singh, Apoorva" userId="64f21c6e-bbbd-4767-b757-043303042405" providerId="ADAL" clId="{A8499BFB-A34F-4B95-B6DF-F2EB2DB00156}" dt="2022-03-25T03:08:47.135" v="2541"/>
          <ac:cxnSpMkLst>
            <pc:docMk/>
            <pc:sldMk cId="2366515430" sldId="339"/>
            <ac:cxnSpMk id="39" creationId="{E6FEADCA-58FF-446F-8E3C-731B2762EF4A}"/>
          </ac:cxnSpMkLst>
        </pc:cxnChg>
        <pc:cxnChg chg="add mod">
          <ac:chgData name="Singh, Apoorva" userId="64f21c6e-bbbd-4767-b757-043303042405" providerId="ADAL" clId="{A8499BFB-A34F-4B95-B6DF-F2EB2DB00156}" dt="2022-03-25T03:08:47.135" v="2541"/>
          <ac:cxnSpMkLst>
            <pc:docMk/>
            <pc:sldMk cId="2366515430" sldId="339"/>
            <ac:cxnSpMk id="64" creationId="{851471BF-29EE-44BD-BCB2-53F81B657CE9}"/>
          </ac:cxnSpMkLst>
        </pc:cxnChg>
        <pc:cxnChg chg="del">
          <ac:chgData name="Singh, Apoorva" userId="64f21c6e-bbbd-4767-b757-043303042405" providerId="ADAL" clId="{A8499BFB-A34F-4B95-B6DF-F2EB2DB00156}" dt="2022-03-25T03:08:33.887" v="2540" actId="478"/>
          <ac:cxnSpMkLst>
            <pc:docMk/>
            <pc:sldMk cId="2366515430" sldId="339"/>
            <ac:cxnSpMk id="66" creationId="{D46FD8E2-B090-4041-B1DF-80EA0CB0D0C3}"/>
          </ac:cxnSpMkLst>
        </pc:cxnChg>
        <pc:cxnChg chg="del">
          <ac:chgData name="Singh, Apoorva" userId="64f21c6e-bbbd-4767-b757-043303042405" providerId="ADAL" clId="{A8499BFB-A34F-4B95-B6DF-F2EB2DB00156}" dt="2022-03-25T03:08:33.887" v="2540" actId="478"/>
          <ac:cxnSpMkLst>
            <pc:docMk/>
            <pc:sldMk cId="2366515430" sldId="339"/>
            <ac:cxnSpMk id="67" creationId="{31CCF291-283A-47BB-AB2C-124ED4FBE348}"/>
          </ac:cxnSpMkLst>
        </pc:cxnChg>
        <pc:cxnChg chg="del">
          <ac:chgData name="Singh, Apoorva" userId="64f21c6e-bbbd-4767-b757-043303042405" providerId="ADAL" clId="{A8499BFB-A34F-4B95-B6DF-F2EB2DB00156}" dt="2022-03-25T03:08:33.887" v="2540" actId="478"/>
          <ac:cxnSpMkLst>
            <pc:docMk/>
            <pc:sldMk cId="2366515430" sldId="339"/>
            <ac:cxnSpMk id="68" creationId="{3611426A-5ECD-40F6-ACCA-F443F601D233}"/>
          </ac:cxnSpMkLst>
        </pc:cxnChg>
        <pc:cxnChg chg="del">
          <ac:chgData name="Singh, Apoorva" userId="64f21c6e-bbbd-4767-b757-043303042405" providerId="ADAL" clId="{A8499BFB-A34F-4B95-B6DF-F2EB2DB00156}" dt="2022-03-25T03:08:33.887" v="2540" actId="478"/>
          <ac:cxnSpMkLst>
            <pc:docMk/>
            <pc:sldMk cId="2366515430" sldId="339"/>
            <ac:cxnSpMk id="69" creationId="{5BA69465-1B28-45BF-98C3-EE1CF3DCA678}"/>
          </ac:cxnSpMkLst>
        </pc:cxnChg>
        <pc:cxnChg chg="add mod">
          <ac:chgData name="Singh, Apoorva" userId="64f21c6e-bbbd-4767-b757-043303042405" providerId="ADAL" clId="{A8499BFB-A34F-4B95-B6DF-F2EB2DB00156}" dt="2022-03-25T03:08:47.135" v="2541"/>
          <ac:cxnSpMkLst>
            <pc:docMk/>
            <pc:sldMk cId="2366515430" sldId="339"/>
            <ac:cxnSpMk id="70" creationId="{34368560-563A-4A35-94E5-5AD0B616EFC6}"/>
          </ac:cxnSpMkLst>
        </pc:cxnChg>
        <pc:cxnChg chg="add mod">
          <ac:chgData name="Singh, Apoorva" userId="64f21c6e-bbbd-4767-b757-043303042405" providerId="ADAL" clId="{A8499BFB-A34F-4B95-B6DF-F2EB2DB00156}" dt="2022-03-25T03:08:47.135" v="2541"/>
          <ac:cxnSpMkLst>
            <pc:docMk/>
            <pc:sldMk cId="2366515430" sldId="339"/>
            <ac:cxnSpMk id="71" creationId="{1BE8330B-F014-4D70-91A5-63B65ECE1E9E}"/>
          </ac:cxnSpMkLst>
        </pc:cxnChg>
        <pc:cxnChg chg="add mod">
          <ac:chgData name="Singh, Apoorva" userId="64f21c6e-bbbd-4767-b757-043303042405" providerId="ADAL" clId="{A8499BFB-A34F-4B95-B6DF-F2EB2DB00156}" dt="2022-03-25T03:08:47.135" v="2541"/>
          <ac:cxnSpMkLst>
            <pc:docMk/>
            <pc:sldMk cId="2366515430" sldId="339"/>
            <ac:cxnSpMk id="92" creationId="{6B943E88-A594-4A78-9F97-244A4A318D82}"/>
          </ac:cxnSpMkLst>
        </pc:cxnChg>
      </pc:sldChg>
      <pc:sldChg chg="addSp delSp modSp add del mod delAnim modAnim modShow">
        <pc:chgData name="Singh, Apoorva" userId="64f21c6e-bbbd-4767-b757-043303042405" providerId="ADAL" clId="{A8499BFB-A34F-4B95-B6DF-F2EB2DB00156}" dt="2022-03-25T03:41:03.848" v="3476" actId="47"/>
        <pc:sldMkLst>
          <pc:docMk/>
          <pc:sldMk cId="247793931" sldId="340"/>
        </pc:sldMkLst>
        <pc:spChg chg="mod">
          <ac:chgData name="Singh, Apoorva" userId="64f21c6e-bbbd-4767-b757-043303042405" providerId="ADAL" clId="{A8499BFB-A34F-4B95-B6DF-F2EB2DB00156}" dt="2022-03-25T03:11:40.378" v="2690"/>
          <ac:spMkLst>
            <pc:docMk/>
            <pc:sldMk cId="247793931" sldId="340"/>
            <ac:spMk id="36" creationId="{77B9C0C4-B096-4D3C-9A5A-CD66DF628F5C}"/>
          </ac:spMkLst>
        </pc:spChg>
        <pc:spChg chg="mod">
          <ac:chgData name="Singh, Apoorva" userId="64f21c6e-bbbd-4767-b757-043303042405" providerId="ADAL" clId="{A8499BFB-A34F-4B95-B6DF-F2EB2DB00156}" dt="2022-03-25T03:11:40.378" v="2690"/>
          <ac:spMkLst>
            <pc:docMk/>
            <pc:sldMk cId="247793931" sldId="340"/>
            <ac:spMk id="40" creationId="{81937FFF-04B2-4C7E-8D00-72DBCF216653}"/>
          </ac:spMkLst>
        </pc:spChg>
        <pc:spChg chg="mod">
          <ac:chgData name="Singh, Apoorva" userId="64f21c6e-bbbd-4767-b757-043303042405" providerId="ADAL" clId="{A8499BFB-A34F-4B95-B6DF-F2EB2DB00156}" dt="2022-03-25T03:11:48.346" v="2691" actId="207"/>
          <ac:spMkLst>
            <pc:docMk/>
            <pc:sldMk cId="247793931" sldId="340"/>
            <ac:spMk id="42" creationId="{EF520E94-C573-4384-ABF4-D2BD77AB9DAD}"/>
          </ac:spMkLst>
        </pc:spChg>
        <pc:spChg chg="mod">
          <ac:chgData name="Singh, Apoorva" userId="64f21c6e-bbbd-4767-b757-043303042405" providerId="ADAL" clId="{A8499BFB-A34F-4B95-B6DF-F2EB2DB00156}" dt="2022-03-25T03:11:40.378" v="2690"/>
          <ac:spMkLst>
            <pc:docMk/>
            <pc:sldMk cId="247793931" sldId="340"/>
            <ac:spMk id="43" creationId="{865E6874-1A97-421E-8927-7585D0CD7D20}"/>
          </ac:spMkLst>
        </pc:spChg>
        <pc:spChg chg="mod">
          <ac:chgData name="Singh, Apoorva" userId="64f21c6e-bbbd-4767-b757-043303042405" providerId="ADAL" clId="{A8499BFB-A34F-4B95-B6DF-F2EB2DB00156}" dt="2022-03-25T03:11:53.096" v="2692" actId="207"/>
          <ac:spMkLst>
            <pc:docMk/>
            <pc:sldMk cId="247793931" sldId="340"/>
            <ac:spMk id="45" creationId="{B080766B-3E85-4951-BD4C-D23C827FCE36}"/>
          </ac:spMkLst>
        </pc:spChg>
        <pc:spChg chg="mod">
          <ac:chgData name="Singh, Apoorva" userId="64f21c6e-bbbd-4767-b757-043303042405" providerId="ADAL" clId="{A8499BFB-A34F-4B95-B6DF-F2EB2DB00156}" dt="2022-03-25T03:11:40.378" v="2690"/>
          <ac:spMkLst>
            <pc:docMk/>
            <pc:sldMk cId="247793931" sldId="340"/>
            <ac:spMk id="46" creationId="{604A4691-E534-4068-9DF7-90E8AE2BBE92}"/>
          </ac:spMkLst>
        </pc:spChg>
        <pc:spChg chg="mod">
          <ac:chgData name="Singh, Apoorva" userId="64f21c6e-bbbd-4767-b757-043303042405" providerId="ADAL" clId="{A8499BFB-A34F-4B95-B6DF-F2EB2DB00156}" dt="2022-03-25T03:11:40.378" v="2690"/>
          <ac:spMkLst>
            <pc:docMk/>
            <pc:sldMk cId="247793931" sldId="340"/>
            <ac:spMk id="48" creationId="{54897C48-7CAE-4665-ADB9-689EAB2B57AD}"/>
          </ac:spMkLst>
        </pc:spChg>
        <pc:spChg chg="mod">
          <ac:chgData name="Singh, Apoorva" userId="64f21c6e-bbbd-4767-b757-043303042405" providerId="ADAL" clId="{A8499BFB-A34F-4B95-B6DF-F2EB2DB00156}" dt="2022-03-25T03:11:40.378" v="2690"/>
          <ac:spMkLst>
            <pc:docMk/>
            <pc:sldMk cId="247793931" sldId="340"/>
            <ac:spMk id="49" creationId="{FB49A90D-819B-4FC6-8B7C-5E4BDF4D09F4}"/>
          </ac:spMkLst>
        </pc:spChg>
        <pc:spChg chg="mod">
          <ac:chgData name="Singh, Apoorva" userId="64f21c6e-bbbd-4767-b757-043303042405" providerId="ADAL" clId="{A8499BFB-A34F-4B95-B6DF-F2EB2DB00156}" dt="2022-03-25T03:11:40.378" v="2690"/>
          <ac:spMkLst>
            <pc:docMk/>
            <pc:sldMk cId="247793931" sldId="340"/>
            <ac:spMk id="51" creationId="{D4D59822-1F16-4259-B038-18925015A8F6}"/>
          </ac:spMkLst>
        </pc:spChg>
        <pc:spChg chg="mod">
          <ac:chgData name="Singh, Apoorva" userId="64f21c6e-bbbd-4767-b757-043303042405" providerId="ADAL" clId="{A8499BFB-A34F-4B95-B6DF-F2EB2DB00156}" dt="2022-03-25T03:11:40.378" v="2690"/>
          <ac:spMkLst>
            <pc:docMk/>
            <pc:sldMk cId="247793931" sldId="340"/>
            <ac:spMk id="52" creationId="{04923A6C-6AAE-4EE7-85D6-08206FFFE3FF}"/>
          </ac:spMkLst>
        </pc:spChg>
        <pc:spChg chg="add mod">
          <ac:chgData name="Singh, Apoorva" userId="64f21c6e-bbbd-4767-b757-043303042405" providerId="ADAL" clId="{A8499BFB-A34F-4B95-B6DF-F2EB2DB00156}" dt="2022-03-25T03:12:36.394" v="2711" actId="207"/>
          <ac:spMkLst>
            <pc:docMk/>
            <pc:sldMk cId="247793931" sldId="340"/>
            <ac:spMk id="54" creationId="{7B9F4C15-AD2D-4E1F-93C6-45346EBC3F29}"/>
          </ac:spMkLst>
        </pc:spChg>
        <pc:spChg chg="add mod">
          <ac:chgData name="Singh, Apoorva" userId="64f21c6e-bbbd-4767-b757-043303042405" providerId="ADAL" clId="{A8499BFB-A34F-4B95-B6DF-F2EB2DB00156}" dt="2022-03-25T03:12:43.892" v="2734" actId="20577"/>
          <ac:spMkLst>
            <pc:docMk/>
            <pc:sldMk cId="247793931" sldId="340"/>
            <ac:spMk id="55" creationId="{E429C0F3-5E0B-4B2A-BC73-53999C0B11E3}"/>
          </ac:spMkLst>
        </pc:spChg>
        <pc:spChg chg="add mod">
          <ac:chgData name="Singh, Apoorva" userId="64f21c6e-bbbd-4767-b757-043303042405" providerId="ADAL" clId="{A8499BFB-A34F-4B95-B6DF-F2EB2DB00156}" dt="2022-03-25T03:13:04.101" v="2767" actId="20577"/>
          <ac:spMkLst>
            <pc:docMk/>
            <pc:sldMk cId="247793931" sldId="340"/>
            <ac:spMk id="56" creationId="{D56C7262-8B33-4DBF-9E7C-2E31E00A39D5}"/>
          </ac:spMkLst>
        </pc:spChg>
        <pc:spChg chg="add mod">
          <ac:chgData name="Singh, Apoorva" userId="64f21c6e-bbbd-4767-b757-043303042405" providerId="ADAL" clId="{A8499BFB-A34F-4B95-B6DF-F2EB2DB00156}" dt="2022-03-25T03:13:19.044" v="2783" actId="20577"/>
          <ac:spMkLst>
            <pc:docMk/>
            <pc:sldMk cId="247793931" sldId="340"/>
            <ac:spMk id="57" creationId="{85C3B172-C236-414F-9941-F6BD55C07BA6}"/>
          </ac:spMkLst>
        </pc:spChg>
        <pc:spChg chg="add mod">
          <ac:chgData name="Singh, Apoorva" userId="64f21c6e-bbbd-4767-b757-043303042405" providerId="ADAL" clId="{A8499BFB-A34F-4B95-B6DF-F2EB2DB00156}" dt="2022-03-25T03:13:35.844" v="2802" actId="20577"/>
          <ac:spMkLst>
            <pc:docMk/>
            <pc:sldMk cId="247793931" sldId="340"/>
            <ac:spMk id="58" creationId="{6073AA28-4D1A-4D51-8370-D3F846761D00}"/>
          </ac:spMkLst>
        </pc:spChg>
        <pc:spChg chg="del">
          <ac:chgData name="Singh, Apoorva" userId="64f21c6e-bbbd-4767-b757-043303042405" providerId="ADAL" clId="{A8499BFB-A34F-4B95-B6DF-F2EB2DB00156}" dt="2022-03-25T03:11:29.292" v="2689" actId="478"/>
          <ac:spMkLst>
            <pc:docMk/>
            <pc:sldMk cId="247793931" sldId="340"/>
            <ac:spMk id="93" creationId="{D03418E7-C62D-4480-BBC2-841AE35142E9}"/>
          </ac:spMkLst>
        </pc:spChg>
        <pc:spChg chg="del">
          <ac:chgData name="Singh, Apoorva" userId="64f21c6e-bbbd-4767-b757-043303042405" providerId="ADAL" clId="{A8499BFB-A34F-4B95-B6DF-F2EB2DB00156}" dt="2022-03-25T03:11:29.292" v="2689" actId="478"/>
          <ac:spMkLst>
            <pc:docMk/>
            <pc:sldMk cId="247793931" sldId="340"/>
            <ac:spMk id="94" creationId="{7ACF5AC3-35AD-47CF-92F1-765E89931689}"/>
          </ac:spMkLst>
        </pc:spChg>
        <pc:spChg chg="del">
          <ac:chgData name="Singh, Apoorva" userId="64f21c6e-bbbd-4767-b757-043303042405" providerId="ADAL" clId="{A8499BFB-A34F-4B95-B6DF-F2EB2DB00156}" dt="2022-03-25T03:11:29.292" v="2689" actId="478"/>
          <ac:spMkLst>
            <pc:docMk/>
            <pc:sldMk cId="247793931" sldId="340"/>
            <ac:spMk id="95" creationId="{F0D0F559-CC9A-4844-84FE-ABA9AE3B2300}"/>
          </ac:spMkLst>
        </pc:spChg>
        <pc:spChg chg="del">
          <ac:chgData name="Singh, Apoorva" userId="64f21c6e-bbbd-4767-b757-043303042405" providerId="ADAL" clId="{A8499BFB-A34F-4B95-B6DF-F2EB2DB00156}" dt="2022-03-25T03:11:29.292" v="2689" actId="478"/>
          <ac:spMkLst>
            <pc:docMk/>
            <pc:sldMk cId="247793931" sldId="340"/>
            <ac:spMk id="96" creationId="{21538EEC-8789-4B3B-94CB-1273495C9112}"/>
          </ac:spMkLst>
        </pc:spChg>
        <pc:spChg chg="del">
          <ac:chgData name="Singh, Apoorva" userId="64f21c6e-bbbd-4767-b757-043303042405" providerId="ADAL" clId="{A8499BFB-A34F-4B95-B6DF-F2EB2DB00156}" dt="2022-03-25T03:11:29.292" v="2689" actId="478"/>
          <ac:spMkLst>
            <pc:docMk/>
            <pc:sldMk cId="247793931" sldId="340"/>
            <ac:spMk id="97" creationId="{7C8DD5DD-F2A5-476E-AB51-FEDC9D8D1BFE}"/>
          </ac:spMkLst>
        </pc:spChg>
        <pc:grpChg chg="add mod">
          <ac:chgData name="Singh, Apoorva" userId="64f21c6e-bbbd-4767-b757-043303042405" providerId="ADAL" clId="{A8499BFB-A34F-4B95-B6DF-F2EB2DB00156}" dt="2022-03-25T03:11:40.378" v="2690"/>
          <ac:grpSpMkLst>
            <pc:docMk/>
            <pc:sldMk cId="247793931" sldId="340"/>
            <ac:grpSpMk id="35" creationId="{BD674F49-85A7-490A-A189-59E5DBF5C366}"/>
          </ac:grpSpMkLst>
        </pc:grpChg>
        <pc:grpChg chg="add mod">
          <ac:chgData name="Singh, Apoorva" userId="64f21c6e-bbbd-4767-b757-043303042405" providerId="ADAL" clId="{A8499BFB-A34F-4B95-B6DF-F2EB2DB00156}" dt="2022-03-25T03:11:40.378" v="2690"/>
          <ac:grpSpMkLst>
            <pc:docMk/>
            <pc:sldMk cId="247793931" sldId="340"/>
            <ac:grpSpMk id="41" creationId="{01DBDB35-B09E-4A67-80F5-304B28F28C95}"/>
          </ac:grpSpMkLst>
        </pc:grpChg>
        <pc:grpChg chg="add mod">
          <ac:chgData name="Singh, Apoorva" userId="64f21c6e-bbbd-4767-b757-043303042405" providerId="ADAL" clId="{A8499BFB-A34F-4B95-B6DF-F2EB2DB00156}" dt="2022-03-25T03:11:40.378" v="2690"/>
          <ac:grpSpMkLst>
            <pc:docMk/>
            <pc:sldMk cId="247793931" sldId="340"/>
            <ac:grpSpMk id="44" creationId="{42070B6F-EDC7-4CE7-8F28-576D21575C09}"/>
          </ac:grpSpMkLst>
        </pc:grpChg>
        <pc:grpChg chg="add mod">
          <ac:chgData name="Singh, Apoorva" userId="64f21c6e-bbbd-4767-b757-043303042405" providerId="ADAL" clId="{A8499BFB-A34F-4B95-B6DF-F2EB2DB00156}" dt="2022-03-25T03:11:40.378" v="2690"/>
          <ac:grpSpMkLst>
            <pc:docMk/>
            <pc:sldMk cId="247793931" sldId="340"/>
            <ac:grpSpMk id="47" creationId="{0188D421-5784-4C1E-8F97-BA23B4DD210D}"/>
          </ac:grpSpMkLst>
        </pc:grpChg>
        <pc:grpChg chg="add mod">
          <ac:chgData name="Singh, Apoorva" userId="64f21c6e-bbbd-4767-b757-043303042405" providerId="ADAL" clId="{A8499BFB-A34F-4B95-B6DF-F2EB2DB00156}" dt="2022-03-25T03:11:40.378" v="2690"/>
          <ac:grpSpMkLst>
            <pc:docMk/>
            <pc:sldMk cId="247793931" sldId="340"/>
            <ac:grpSpMk id="50" creationId="{A1E8288C-6720-473E-A2AD-A86990E7F187}"/>
          </ac:grpSpMkLst>
        </pc:grpChg>
        <pc:grpChg chg="del">
          <ac:chgData name="Singh, Apoorva" userId="64f21c6e-bbbd-4767-b757-043303042405" providerId="ADAL" clId="{A8499BFB-A34F-4B95-B6DF-F2EB2DB00156}" dt="2022-03-25T03:11:29.292" v="2689" actId="478"/>
          <ac:grpSpMkLst>
            <pc:docMk/>
            <pc:sldMk cId="247793931" sldId="340"/>
            <ac:grpSpMk id="72" creationId="{1FF67D29-3218-40CB-AD9C-E241C1494431}"/>
          </ac:grpSpMkLst>
        </pc:grpChg>
        <pc:grpChg chg="del">
          <ac:chgData name="Singh, Apoorva" userId="64f21c6e-bbbd-4767-b757-043303042405" providerId="ADAL" clId="{A8499BFB-A34F-4B95-B6DF-F2EB2DB00156}" dt="2022-03-25T03:11:29.292" v="2689" actId="478"/>
          <ac:grpSpMkLst>
            <pc:docMk/>
            <pc:sldMk cId="247793931" sldId="340"/>
            <ac:grpSpMk id="80" creationId="{38637987-B872-4F71-A0F9-7325F53E957C}"/>
          </ac:grpSpMkLst>
        </pc:grpChg>
        <pc:grpChg chg="del">
          <ac:chgData name="Singh, Apoorva" userId="64f21c6e-bbbd-4767-b757-043303042405" providerId="ADAL" clId="{A8499BFB-A34F-4B95-B6DF-F2EB2DB00156}" dt="2022-03-25T03:11:29.292" v="2689" actId="478"/>
          <ac:grpSpMkLst>
            <pc:docMk/>
            <pc:sldMk cId="247793931" sldId="340"/>
            <ac:grpSpMk id="83" creationId="{9E8F3FB5-551C-436E-951C-655E45271CA4}"/>
          </ac:grpSpMkLst>
        </pc:grpChg>
        <pc:grpChg chg="del">
          <ac:chgData name="Singh, Apoorva" userId="64f21c6e-bbbd-4767-b757-043303042405" providerId="ADAL" clId="{A8499BFB-A34F-4B95-B6DF-F2EB2DB00156}" dt="2022-03-25T03:11:29.292" v="2689" actId="478"/>
          <ac:grpSpMkLst>
            <pc:docMk/>
            <pc:sldMk cId="247793931" sldId="340"/>
            <ac:grpSpMk id="86" creationId="{1D2F6BCF-E405-464F-B70F-E769B9125E18}"/>
          </ac:grpSpMkLst>
        </pc:grpChg>
        <pc:grpChg chg="del">
          <ac:chgData name="Singh, Apoorva" userId="64f21c6e-bbbd-4767-b757-043303042405" providerId="ADAL" clId="{A8499BFB-A34F-4B95-B6DF-F2EB2DB00156}" dt="2022-03-25T03:11:29.292" v="2689" actId="478"/>
          <ac:grpSpMkLst>
            <pc:docMk/>
            <pc:sldMk cId="247793931" sldId="340"/>
            <ac:grpSpMk id="89" creationId="{6947B4A1-860C-4B2B-A93F-D76C540D9A4B}"/>
          </ac:grpSpMkLst>
        </pc:grpChg>
        <pc:cxnChg chg="add mod">
          <ac:chgData name="Singh, Apoorva" userId="64f21c6e-bbbd-4767-b757-043303042405" providerId="ADAL" clId="{A8499BFB-A34F-4B95-B6DF-F2EB2DB00156}" dt="2022-03-25T03:11:40.378" v="2690"/>
          <ac:cxnSpMkLst>
            <pc:docMk/>
            <pc:sldMk cId="247793931" sldId="340"/>
            <ac:cxnSpMk id="30" creationId="{FD82F3D8-5311-4D4B-801B-B815D46E8180}"/>
          </ac:cxnSpMkLst>
        </pc:cxnChg>
        <pc:cxnChg chg="add mod">
          <ac:chgData name="Singh, Apoorva" userId="64f21c6e-bbbd-4767-b757-043303042405" providerId="ADAL" clId="{A8499BFB-A34F-4B95-B6DF-F2EB2DB00156}" dt="2022-03-25T03:12:02.298" v="2693" actId="208"/>
          <ac:cxnSpMkLst>
            <pc:docMk/>
            <pc:sldMk cId="247793931" sldId="340"/>
            <ac:cxnSpMk id="31" creationId="{428428CB-F903-4C41-82F0-5C654CFD541F}"/>
          </ac:cxnSpMkLst>
        </pc:cxnChg>
        <pc:cxnChg chg="add mod">
          <ac:chgData name="Singh, Apoorva" userId="64f21c6e-bbbd-4767-b757-043303042405" providerId="ADAL" clId="{A8499BFB-A34F-4B95-B6DF-F2EB2DB00156}" dt="2022-03-25T03:12:02.298" v="2693" actId="208"/>
          <ac:cxnSpMkLst>
            <pc:docMk/>
            <pc:sldMk cId="247793931" sldId="340"/>
            <ac:cxnSpMk id="32" creationId="{9DCCBED5-3520-4E90-98CF-25B51F533355}"/>
          </ac:cxnSpMkLst>
        </pc:cxnChg>
        <pc:cxnChg chg="add mod">
          <ac:chgData name="Singh, Apoorva" userId="64f21c6e-bbbd-4767-b757-043303042405" providerId="ADAL" clId="{A8499BFB-A34F-4B95-B6DF-F2EB2DB00156}" dt="2022-03-25T03:12:02.298" v="2693" actId="208"/>
          <ac:cxnSpMkLst>
            <pc:docMk/>
            <pc:sldMk cId="247793931" sldId="340"/>
            <ac:cxnSpMk id="33" creationId="{B3D3AC9E-6AFC-42A1-89AD-285DF0EF1B62}"/>
          </ac:cxnSpMkLst>
        </pc:cxnChg>
        <pc:cxnChg chg="add mod">
          <ac:chgData name="Singh, Apoorva" userId="64f21c6e-bbbd-4767-b757-043303042405" providerId="ADAL" clId="{A8499BFB-A34F-4B95-B6DF-F2EB2DB00156}" dt="2022-03-25T03:11:40.378" v="2690"/>
          <ac:cxnSpMkLst>
            <pc:docMk/>
            <pc:sldMk cId="247793931" sldId="340"/>
            <ac:cxnSpMk id="34" creationId="{8827B17E-F6C2-4E7A-9009-5D0D12F68E19}"/>
          </ac:cxnSpMkLst>
        </pc:cxnChg>
        <pc:cxnChg chg="del">
          <ac:chgData name="Singh, Apoorva" userId="64f21c6e-bbbd-4767-b757-043303042405" providerId="ADAL" clId="{A8499BFB-A34F-4B95-B6DF-F2EB2DB00156}" dt="2022-03-25T03:11:29.292" v="2689" actId="478"/>
          <ac:cxnSpMkLst>
            <pc:docMk/>
            <pc:sldMk cId="247793931" sldId="340"/>
            <ac:cxnSpMk id="37" creationId="{00F8A2F6-4A5A-4968-A7AD-AD573FF192A3}"/>
          </ac:cxnSpMkLst>
        </pc:cxnChg>
        <pc:cxnChg chg="del">
          <ac:chgData name="Singh, Apoorva" userId="64f21c6e-bbbd-4767-b757-043303042405" providerId="ADAL" clId="{A8499BFB-A34F-4B95-B6DF-F2EB2DB00156}" dt="2022-03-25T03:11:29.292" v="2689" actId="478"/>
          <ac:cxnSpMkLst>
            <pc:docMk/>
            <pc:sldMk cId="247793931" sldId="340"/>
            <ac:cxnSpMk id="38" creationId="{FAEC0395-65F4-4CF6-A7E4-CC232B976E4D}"/>
          </ac:cxnSpMkLst>
        </pc:cxnChg>
        <pc:cxnChg chg="del">
          <ac:chgData name="Singh, Apoorva" userId="64f21c6e-bbbd-4767-b757-043303042405" providerId="ADAL" clId="{A8499BFB-A34F-4B95-B6DF-F2EB2DB00156}" dt="2022-03-25T03:11:29.292" v="2689" actId="478"/>
          <ac:cxnSpMkLst>
            <pc:docMk/>
            <pc:sldMk cId="247793931" sldId="340"/>
            <ac:cxnSpMk id="39" creationId="{E6FEADCA-58FF-446F-8E3C-731B2762EF4A}"/>
          </ac:cxnSpMkLst>
        </pc:cxnChg>
        <pc:cxnChg chg="add mod">
          <ac:chgData name="Singh, Apoorva" userId="64f21c6e-bbbd-4767-b757-043303042405" providerId="ADAL" clId="{A8499BFB-A34F-4B95-B6DF-F2EB2DB00156}" dt="2022-03-25T03:11:40.378" v="2690"/>
          <ac:cxnSpMkLst>
            <pc:docMk/>
            <pc:sldMk cId="247793931" sldId="340"/>
            <ac:cxnSpMk id="53" creationId="{A92C16DF-3496-4819-8A79-281BF1EEA979}"/>
          </ac:cxnSpMkLst>
        </pc:cxnChg>
        <pc:cxnChg chg="del">
          <ac:chgData name="Singh, Apoorva" userId="64f21c6e-bbbd-4767-b757-043303042405" providerId="ADAL" clId="{A8499BFB-A34F-4B95-B6DF-F2EB2DB00156}" dt="2022-03-25T03:11:29.292" v="2689" actId="478"/>
          <ac:cxnSpMkLst>
            <pc:docMk/>
            <pc:sldMk cId="247793931" sldId="340"/>
            <ac:cxnSpMk id="64" creationId="{851471BF-29EE-44BD-BCB2-53F81B657CE9}"/>
          </ac:cxnSpMkLst>
        </pc:cxnChg>
        <pc:cxnChg chg="del">
          <ac:chgData name="Singh, Apoorva" userId="64f21c6e-bbbd-4767-b757-043303042405" providerId="ADAL" clId="{A8499BFB-A34F-4B95-B6DF-F2EB2DB00156}" dt="2022-03-25T03:11:29.292" v="2689" actId="478"/>
          <ac:cxnSpMkLst>
            <pc:docMk/>
            <pc:sldMk cId="247793931" sldId="340"/>
            <ac:cxnSpMk id="70" creationId="{34368560-563A-4A35-94E5-5AD0B616EFC6}"/>
          </ac:cxnSpMkLst>
        </pc:cxnChg>
        <pc:cxnChg chg="del">
          <ac:chgData name="Singh, Apoorva" userId="64f21c6e-bbbd-4767-b757-043303042405" providerId="ADAL" clId="{A8499BFB-A34F-4B95-B6DF-F2EB2DB00156}" dt="2022-03-25T03:11:29.292" v="2689" actId="478"/>
          <ac:cxnSpMkLst>
            <pc:docMk/>
            <pc:sldMk cId="247793931" sldId="340"/>
            <ac:cxnSpMk id="71" creationId="{1BE8330B-F014-4D70-91A5-63B65ECE1E9E}"/>
          </ac:cxnSpMkLst>
        </pc:cxnChg>
        <pc:cxnChg chg="del">
          <ac:chgData name="Singh, Apoorva" userId="64f21c6e-bbbd-4767-b757-043303042405" providerId="ADAL" clId="{A8499BFB-A34F-4B95-B6DF-F2EB2DB00156}" dt="2022-03-25T03:11:29.292" v="2689" actId="478"/>
          <ac:cxnSpMkLst>
            <pc:docMk/>
            <pc:sldMk cId="247793931" sldId="340"/>
            <ac:cxnSpMk id="92" creationId="{6B943E88-A594-4A78-9F97-244A4A318D82}"/>
          </ac:cxnSpMkLst>
        </pc:cxnChg>
      </pc:sldChg>
      <pc:sldChg chg="addSp delSp modSp add mod ord delAnim modAnim">
        <pc:chgData name="Singh, Apoorva" userId="64f21c6e-bbbd-4767-b757-043303042405" providerId="ADAL" clId="{A8499BFB-A34F-4B95-B6DF-F2EB2DB00156}" dt="2022-03-25T17:04:54.407" v="5008"/>
        <pc:sldMkLst>
          <pc:docMk/>
          <pc:sldMk cId="1444363440" sldId="341"/>
        </pc:sldMkLst>
        <pc:spChg chg="add del mod">
          <ac:chgData name="Singh, Apoorva" userId="64f21c6e-bbbd-4767-b757-043303042405" providerId="ADAL" clId="{A8499BFB-A34F-4B95-B6DF-F2EB2DB00156}" dt="2022-03-25T03:54:45.134" v="3693"/>
          <ac:spMkLst>
            <pc:docMk/>
            <pc:sldMk cId="1444363440" sldId="341"/>
            <ac:spMk id="37" creationId="{C671BE95-5306-41BD-BA50-5CB161DDD0FD}"/>
          </ac:spMkLst>
        </pc:spChg>
        <pc:spChg chg="add mod">
          <ac:chgData name="Singh, Apoorva" userId="64f21c6e-bbbd-4767-b757-043303042405" providerId="ADAL" clId="{A8499BFB-A34F-4B95-B6DF-F2EB2DB00156}" dt="2022-03-25T04:01:11.154" v="3747" actId="14100"/>
          <ac:spMkLst>
            <pc:docMk/>
            <pc:sldMk cId="1444363440" sldId="341"/>
            <ac:spMk id="38" creationId="{4CADC725-90B9-40BF-AFB5-9595FC41F06A}"/>
          </ac:spMkLst>
        </pc:spChg>
        <pc:spChg chg="add del mod">
          <ac:chgData name="Singh, Apoorva" userId="64f21c6e-bbbd-4767-b757-043303042405" providerId="ADAL" clId="{A8499BFB-A34F-4B95-B6DF-F2EB2DB00156}" dt="2022-03-25T03:56:49.727" v="3717" actId="478"/>
          <ac:spMkLst>
            <pc:docMk/>
            <pc:sldMk cId="1444363440" sldId="341"/>
            <ac:spMk id="39" creationId="{0E807592-D96C-4155-A173-1283F32379CB}"/>
          </ac:spMkLst>
        </pc:spChg>
        <pc:spChg chg="mod">
          <ac:chgData name="Singh, Apoorva" userId="64f21c6e-bbbd-4767-b757-043303042405" providerId="ADAL" clId="{A8499BFB-A34F-4B95-B6DF-F2EB2DB00156}" dt="2022-03-25T03:39:47.033" v="3465" actId="208"/>
          <ac:spMkLst>
            <pc:docMk/>
            <pc:sldMk cId="1444363440" sldId="341"/>
            <ac:spMk id="42" creationId="{826DCE53-F4CC-454D-A470-D0EA976D3A33}"/>
          </ac:spMkLst>
        </pc:spChg>
        <pc:spChg chg="mod">
          <ac:chgData name="Singh, Apoorva" userId="64f21c6e-bbbd-4767-b757-043303042405" providerId="ADAL" clId="{A8499BFB-A34F-4B95-B6DF-F2EB2DB00156}" dt="2022-03-25T03:53:46.570" v="3690" actId="1582"/>
          <ac:spMkLst>
            <pc:docMk/>
            <pc:sldMk cId="1444363440" sldId="341"/>
            <ac:spMk id="43" creationId="{CF181C7D-AC9F-4177-A779-FE3C06BE2C0B}"/>
          </ac:spMkLst>
        </pc:spChg>
        <pc:spChg chg="del mod">
          <ac:chgData name="Singh, Apoorva" userId="64f21c6e-bbbd-4767-b757-043303042405" providerId="ADAL" clId="{A8499BFB-A34F-4B95-B6DF-F2EB2DB00156}" dt="2022-03-25T03:56:44.620" v="3715" actId="478"/>
          <ac:spMkLst>
            <pc:docMk/>
            <pc:sldMk cId="1444363440" sldId="341"/>
            <ac:spMk id="44" creationId="{E7D88F7A-4A59-44F6-9774-F368905F69C5}"/>
          </ac:spMkLst>
        </pc:spChg>
        <pc:spChg chg="mod">
          <ac:chgData name="Singh, Apoorva" userId="64f21c6e-bbbd-4767-b757-043303042405" providerId="ADAL" clId="{A8499BFB-A34F-4B95-B6DF-F2EB2DB00156}" dt="2022-03-25T03:39:50.082" v="3466" actId="208"/>
          <ac:spMkLst>
            <pc:docMk/>
            <pc:sldMk cId="1444363440" sldId="341"/>
            <ac:spMk id="47" creationId="{89293FDE-9CCE-477B-B9FC-0E8154AAFCA7}"/>
          </ac:spMkLst>
        </pc:spChg>
        <pc:spChg chg="mod">
          <ac:chgData name="Singh, Apoorva" userId="64f21c6e-bbbd-4767-b757-043303042405" providerId="ADAL" clId="{A8499BFB-A34F-4B95-B6DF-F2EB2DB00156}" dt="2022-03-25T03:53:41.845" v="3689" actId="1582"/>
          <ac:spMkLst>
            <pc:docMk/>
            <pc:sldMk cId="1444363440" sldId="341"/>
            <ac:spMk id="48" creationId="{4E78095E-ACF0-43F0-A5CD-E129AD4DC9AD}"/>
          </ac:spMkLst>
        </pc:spChg>
        <pc:spChg chg="del mod">
          <ac:chgData name="Singh, Apoorva" userId="64f21c6e-bbbd-4767-b757-043303042405" providerId="ADAL" clId="{A8499BFB-A34F-4B95-B6DF-F2EB2DB00156}" dt="2022-03-25T03:57:50.983" v="3721" actId="478"/>
          <ac:spMkLst>
            <pc:docMk/>
            <pc:sldMk cId="1444363440" sldId="341"/>
            <ac:spMk id="49" creationId="{6A62A608-80CF-4328-AEA2-A1A7C07008F6}"/>
          </ac:spMkLst>
        </pc:spChg>
        <pc:spChg chg="mod">
          <ac:chgData name="Singh, Apoorva" userId="64f21c6e-bbbd-4767-b757-043303042405" providerId="ADAL" clId="{A8499BFB-A34F-4B95-B6DF-F2EB2DB00156}" dt="2022-03-25T03:39:52.788" v="3467" actId="208"/>
          <ac:spMkLst>
            <pc:docMk/>
            <pc:sldMk cId="1444363440" sldId="341"/>
            <ac:spMk id="52" creationId="{3F7005D4-A2FD-4B35-99BA-ECFB39186DD5}"/>
          </ac:spMkLst>
        </pc:spChg>
        <pc:spChg chg="mod">
          <ac:chgData name="Singh, Apoorva" userId="64f21c6e-bbbd-4767-b757-043303042405" providerId="ADAL" clId="{A8499BFB-A34F-4B95-B6DF-F2EB2DB00156}" dt="2022-03-25T03:53:27.868" v="3688" actId="1582"/>
          <ac:spMkLst>
            <pc:docMk/>
            <pc:sldMk cId="1444363440" sldId="341"/>
            <ac:spMk id="53" creationId="{29025065-24D6-45AF-9ED0-E9BA830D882A}"/>
          </ac:spMkLst>
        </pc:spChg>
        <pc:spChg chg="del mod">
          <ac:chgData name="Singh, Apoorva" userId="64f21c6e-bbbd-4767-b757-043303042405" providerId="ADAL" clId="{A8499BFB-A34F-4B95-B6DF-F2EB2DB00156}" dt="2022-03-25T03:57:45.689" v="3720" actId="478"/>
          <ac:spMkLst>
            <pc:docMk/>
            <pc:sldMk cId="1444363440" sldId="341"/>
            <ac:spMk id="54" creationId="{CA316151-FE30-47DD-B4C2-C57C1E0AF1B5}"/>
          </ac:spMkLst>
        </pc:spChg>
        <pc:spChg chg="mod">
          <ac:chgData name="Singh, Apoorva" userId="64f21c6e-bbbd-4767-b757-043303042405" providerId="ADAL" clId="{A8499BFB-A34F-4B95-B6DF-F2EB2DB00156}" dt="2022-03-25T03:39:55.680" v="3468" actId="208"/>
          <ac:spMkLst>
            <pc:docMk/>
            <pc:sldMk cId="1444363440" sldId="341"/>
            <ac:spMk id="57" creationId="{A06E95DC-AC11-436C-9EFD-BDD1F359FE0E}"/>
          </ac:spMkLst>
        </pc:spChg>
        <pc:spChg chg="mod">
          <ac:chgData name="Singh, Apoorva" userId="64f21c6e-bbbd-4767-b757-043303042405" providerId="ADAL" clId="{A8499BFB-A34F-4B95-B6DF-F2EB2DB00156}" dt="2022-03-25T03:53:22.632" v="3687" actId="1582"/>
          <ac:spMkLst>
            <pc:docMk/>
            <pc:sldMk cId="1444363440" sldId="341"/>
            <ac:spMk id="58" creationId="{A98640D2-03B0-4075-99F9-AE05398289F2}"/>
          </ac:spMkLst>
        </pc:spChg>
        <pc:spChg chg="mod">
          <ac:chgData name="Singh, Apoorva" userId="64f21c6e-bbbd-4767-b757-043303042405" providerId="ADAL" clId="{A8499BFB-A34F-4B95-B6DF-F2EB2DB00156}" dt="2022-03-25T04:01:41.465" v="3758" actId="1038"/>
          <ac:spMkLst>
            <pc:docMk/>
            <pc:sldMk cId="1444363440" sldId="341"/>
            <ac:spMk id="59" creationId="{983D9697-A12A-4EFE-9140-92082E8C3B64}"/>
          </ac:spMkLst>
        </pc:spChg>
        <pc:spChg chg="mod">
          <ac:chgData name="Singh, Apoorva" userId="64f21c6e-bbbd-4767-b757-043303042405" providerId="ADAL" clId="{A8499BFB-A34F-4B95-B6DF-F2EB2DB00156}" dt="2022-03-25T03:53:17.558" v="3686" actId="1582"/>
          <ac:spMkLst>
            <pc:docMk/>
            <pc:sldMk cId="1444363440" sldId="341"/>
            <ac:spMk id="63" creationId="{4183439C-2001-483B-AB4D-BF244F259BE9}"/>
          </ac:spMkLst>
        </pc:spChg>
        <pc:spChg chg="add mod">
          <ac:chgData name="Singh, Apoorva" userId="64f21c6e-bbbd-4767-b757-043303042405" providerId="ADAL" clId="{A8499BFB-A34F-4B95-B6DF-F2EB2DB00156}" dt="2022-03-25T03:57:01.051" v="3719" actId="1076"/>
          <ac:spMkLst>
            <pc:docMk/>
            <pc:sldMk cId="1444363440" sldId="341"/>
            <ac:spMk id="64" creationId="{E000409D-FCCE-440D-BB38-B08CA1945EE6}"/>
          </ac:spMkLst>
        </pc:spChg>
        <pc:spChg chg="mod">
          <ac:chgData name="Singh, Apoorva" userId="64f21c6e-bbbd-4767-b757-043303042405" providerId="ADAL" clId="{A8499BFB-A34F-4B95-B6DF-F2EB2DB00156}" dt="2022-03-25T03:54:45.709" v="3694" actId="1076"/>
          <ac:spMkLst>
            <pc:docMk/>
            <pc:sldMk cId="1444363440" sldId="341"/>
            <ac:spMk id="65" creationId="{81B2E799-EF71-4F0C-92E9-9A2F6708C10D}"/>
          </ac:spMkLst>
        </pc:spChg>
        <pc:spChg chg="mod">
          <ac:chgData name="Singh, Apoorva" userId="64f21c6e-bbbd-4767-b757-043303042405" providerId="ADAL" clId="{A8499BFB-A34F-4B95-B6DF-F2EB2DB00156}" dt="2022-03-25T03:52:42.940" v="3685" actId="179"/>
          <ac:spMkLst>
            <pc:docMk/>
            <pc:sldMk cId="1444363440" sldId="341"/>
            <ac:spMk id="78" creationId="{89DFF4C4-B9C9-48B0-B8D5-A42D1EC57189}"/>
          </ac:spMkLst>
        </pc:spChg>
        <pc:spChg chg="mod">
          <ac:chgData name="Singh, Apoorva" userId="64f21c6e-bbbd-4767-b757-043303042405" providerId="ADAL" clId="{A8499BFB-A34F-4B95-B6DF-F2EB2DB00156}" dt="2022-03-25T03:55:07.034" v="3710" actId="20577"/>
          <ac:spMkLst>
            <pc:docMk/>
            <pc:sldMk cId="1444363440" sldId="341"/>
            <ac:spMk id="79" creationId="{5834803B-3AFD-4BDE-994B-B5F93F62A1F3}"/>
          </ac:spMkLst>
        </pc:spChg>
        <pc:spChg chg="mod">
          <ac:chgData name="Singh, Apoorva" userId="64f21c6e-bbbd-4767-b757-043303042405" providerId="ADAL" clId="{A8499BFB-A34F-4B95-B6DF-F2EB2DB00156}" dt="2022-03-25T16:18:38.602" v="4722" actId="1038"/>
          <ac:spMkLst>
            <pc:docMk/>
            <pc:sldMk cId="1444363440" sldId="341"/>
            <ac:spMk id="288" creationId="{00000000-0000-0000-0000-000000000000}"/>
          </ac:spMkLst>
        </pc:spChg>
        <pc:grpChg chg="del">
          <ac:chgData name="Singh, Apoorva" userId="64f21c6e-bbbd-4767-b757-043303042405" providerId="ADAL" clId="{A8499BFB-A34F-4B95-B6DF-F2EB2DB00156}" dt="2022-03-25T03:56:44.620" v="3715" actId="478"/>
          <ac:grpSpMkLst>
            <pc:docMk/>
            <pc:sldMk cId="1444363440" sldId="341"/>
            <ac:grpSpMk id="41" creationId="{AF6AA69F-8AC7-4245-8F17-F992190FBF90}"/>
          </ac:grpSpMkLst>
        </pc:grpChg>
        <pc:grpChg chg="del">
          <ac:chgData name="Singh, Apoorva" userId="64f21c6e-bbbd-4767-b757-043303042405" providerId="ADAL" clId="{A8499BFB-A34F-4B95-B6DF-F2EB2DB00156}" dt="2022-03-25T03:57:50.983" v="3721" actId="478"/>
          <ac:grpSpMkLst>
            <pc:docMk/>
            <pc:sldMk cId="1444363440" sldId="341"/>
            <ac:grpSpMk id="46" creationId="{C5370261-884A-4927-97B7-1EF8BA12C93A}"/>
          </ac:grpSpMkLst>
        </pc:grpChg>
        <pc:grpChg chg="del">
          <ac:chgData name="Singh, Apoorva" userId="64f21c6e-bbbd-4767-b757-043303042405" providerId="ADAL" clId="{A8499BFB-A34F-4B95-B6DF-F2EB2DB00156}" dt="2022-03-25T03:57:45.689" v="3720" actId="478"/>
          <ac:grpSpMkLst>
            <pc:docMk/>
            <pc:sldMk cId="1444363440" sldId="341"/>
            <ac:grpSpMk id="51" creationId="{628411BF-A7CE-47F9-825C-1BD488DFD764}"/>
          </ac:grpSpMkLst>
        </pc:grpChg>
        <pc:picChg chg="add del">
          <ac:chgData name="Singh, Apoorva" userId="64f21c6e-bbbd-4767-b757-043303042405" providerId="ADAL" clId="{A8499BFB-A34F-4B95-B6DF-F2EB2DB00156}" dt="2022-03-25T03:57:54.915" v="3723" actId="478"/>
          <ac:picMkLst>
            <pc:docMk/>
            <pc:sldMk cId="1444363440" sldId="341"/>
            <ac:picMk id="1026" creationId="{08DC78E6-3728-4EC1-99BA-66FE40D4A780}"/>
          </ac:picMkLst>
        </pc:picChg>
        <pc:picChg chg="add mod">
          <ac:chgData name="Singh, Apoorva" userId="64f21c6e-bbbd-4767-b757-043303042405" providerId="ADAL" clId="{A8499BFB-A34F-4B95-B6DF-F2EB2DB00156}" dt="2022-03-25T04:01:31.443" v="3749" actId="14100"/>
          <ac:picMkLst>
            <pc:docMk/>
            <pc:sldMk cId="1444363440" sldId="341"/>
            <ac:picMk id="1028" creationId="{849C2CF6-999B-45D9-8868-7D43D6DCB85F}"/>
          </ac:picMkLst>
        </pc:picChg>
        <pc:cxnChg chg="mod">
          <ac:chgData name="Singh, Apoorva" userId="64f21c6e-bbbd-4767-b757-043303042405" providerId="ADAL" clId="{A8499BFB-A34F-4B95-B6DF-F2EB2DB00156}" dt="2022-03-25T03:39:41.645" v="3463" actId="208"/>
          <ac:cxnSpMkLst>
            <pc:docMk/>
            <pc:sldMk cId="1444363440" sldId="341"/>
            <ac:cxnSpMk id="66" creationId="{D46FD8E2-B090-4041-B1DF-80EA0CB0D0C3}"/>
          </ac:cxnSpMkLst>
        </pc:cxnChg>
        <pc:cxnChg chg="mod">
          <ac:chgData name="Singh, Apoorva" userId="64f21c6e-bbbd-4767-b757-043303042405" providerId="ADAL" clId="{A8499BFB-A34F-4B95-B6DF-F2EB2DB00156}" dt="2022-03-25T03:39:38.826" v="3462" actId="208"/>
          <ac:cxnSpMkLst>
            <pc:docMk/>
            <pc:sldMk cId="1444363440" sldId="341"/>
            <ac:cxnSpMk id="67" creationId="{31CCF291-283A-47BB-AB2C-124ED4FBE348}"/>
          </ac:cxnSpMkLst>
        </pc:cxnChg>
        <pc:cxnChg chg="mod">
          <ac:chgData name="Singh, Apoorva" userId="64f21c6e-bbbd-4767-b757-043303042405" providerId="ADAL" clId="{A8499BFB-A34F-4B95-B6DF-F2EB2DB00156}" dt="2022-03-25T03:39:36.379" v="3461" actId="208"/>
          <ac:cxnSpMkLst>
            <pc:docMk/>
            <pc:sldMk cId="1444363440" sldId="341"/>
            <ac:cxnSpMk id="68" creationId="{3611426A-5ECD-40F6-ACCA-F443F601D233}"/>
          </ac:cxnSpMkLst>
        </pc:cxnChg>
        <pc:cxnChg chg="mod">
          <ac:chgData name="Singh, Apoorva" userId="64f21c6e-bbbd-4767-b757-043303042405" providerId="ADAL" clId="{A8499BFB-A34F-4B95-B6DF-F2EB2DB00156}" dt="2022-03-25T03:39:44.228" v="3464" actId="208"/>
          <ac:cxnSpMkLst>
            <pc:docMk/>
            <pc:sldMk cId="1444363440" sldId="341"/>
            <ac:cxnSpMk id="69" creationId="{5BA69465-1B28-45BF-98C3-EE1CF3DCA678}"/>
          </ac:cxnSpMkLst>
        </pc:cxnChg>
      </pc:sldChg>
      <pc:sldChg chg="addSp delSp modSp add mod ord modAnim">
        <pc:chgData name="Singh, Apoorva" userId="64f21c6e-bbbd-4767-b757-043303042405" providerId="ADAL" clId="{A8499BFB-A34F-4B95-B6DF-F2EB2DB00156}" dt="2022-03-30T18:44:52.434" v="6496" actId="1036"/>
        <pc:sldMkLst>
          <pc:docMk/>
          <pc:sldMk cId="3513258911" sldId="342"/>
        </pc:sldMkLst>
        <pc:spChg chg="add del mod">
          <ac:chgData name="Singh, Apoorva" userId="64f21c6e-bbbd-4767-b757-043303042405" providerId="ADAL" clId="{A8499BFB-A34F-4B95-B6DF-F2EB2DB00156}" dt="2022-03-25T03:43:50.948" v="3600" actId="478"/>
          <ac:spMkLst>
            <pc:docMk/>
            <pc:sldMk cId="3513258911" sldId="342"/>
            <ac:spMk id="2" creationId="{D57B6A10-F8FA-4C72-A651-D6EF024A67E1}"/>
          </ac:spMkLst>
        </pc:spChg>
        <pc:spChg chg="add del mod">
          <ac:chgData name="Singh, Apoorva" userId="64f21c6e-bbbd-4767-b757-043303042405" providerId="ADAL" clId="{A8499BFB-A34F-4B95-B6DF-F2EB2DB00156}" dt="2022-03-25T03:43:50.948" v="3600" actId="478"/>
          <ac:spMkLst>
            <pc:docMk/>
            <pc:sldMk cId="3513258911" sldId="342"/>
            <ac:spMk id="3" creationId="{03C84399-1310-424C-B3CE-AD75FF3087EC}"/>
          </ac:spMkLst>
        </pc:spChg>
        <pc:spChg chg="add mod">
          <ac:chgData name="Singh, Apoorva" userId="64f21c6e-bbbd-4767-b757-043303042405" providerId="ADAL" clId="{A8499BFB-A34F-4B95-B6DF-F2EB2DB00156}" dt="2022-03-30T18:44:52.434" v="6496" actId="1036"/>
          <ac:spMkLst>
            <pc:docMk/>
            <pc:sldMk cId="3513258911" sldId="342"/>
            <ac:spMk id="5" creationId="{3BD92F82-944A-41E4-B03F-C055B5DCABF8}"/>
          </ac:spMkLst>
        </pc:spChg>
        <pc:spChg chg="del">
          <ac:chgData name="Singh, Apoorva" userId="64f21c6e-bbbd-4767-b757-043303042405" providerId="ADAL" clId="{A8499BFB-A34F-4B95-B6DF-F2EB2DB00156}" dt="2022-03-25T03:43:41.739" v="3598" actId="478"/>
          <ac:spMkLst>
            <pc:docMk/>
            <pc:sldMk cId="3513258911" sldId="342"/>
            <ac:spMk id="6" creationId="{3B0881FB-439A-4A44-BF00-42E7E0B39D19}"/>
          </ac:spMkLst>
        </pc:spChg>
        <pc:spChg chg="add mod">
          <ac:chgData name="Singh, Apoorva" userId="64f21c6e-bbbd-4767-b757-043303042405" providerId="ADAL" clId="{A8499BFB-A34F-4B95-B6DF-F2EB2DB00156}" dt="2022-03-25T13:01:01.798" v="3792" actId="404"/>
          <ac:spMkLst>
            <pc:docMk/>
            <pc:sldMk cId="3513258911" sldId="342"/>
            <ac:spMk id="7" creationId="{F588348E-125F-441E-94D7-D18AAF0CDA79}"/>
          </ac:spMkLst>
        </pc:spChg>
        <pc:spChg chg="add mod">
          <ac:chgData name="Singh, Apoorva" userId="64f21c6e-bbbd-4767-b757-043303042405" providerId="ADAL" clId="{A8499BFB-A34F-4B95-B6DF-F2EB2DB00156}" dt="2022-03-30T18:44:52.434" v="6496" actId="1036"/>
          <ac:spMkLst>
            <pc:docMk/>
            <pc:sldMk cId="3513258911" sldId="342"/>
            <ac:spMk id="8" creationId="{65D4BFA0-DC42-4EAD-A91A-3831661DA971}"/>
          </ac:spMkLst>
        </pc:spChg>
        <pc:spChg chg="add mod">
          <ac:chgData name="Singh, Apoorva" userId="64f21c6e-bbbd-4767-b757-043303042405" providerId="ADAL" clId="{A8499BFB-A34F-4B95-B6DF-F2EB2DB00156}" dt="2022-03-30T18:44:52.434" v="6496" actId="1036"/>
          <ac:spMkLst>
            <pc:docMk/>
            <pc:sldMk cId="3513258911" sldId="342"/>
            <ac:spMk id="11" creationId="{64252971-A4F2-4A36-A34F-D536BDAEE081}"/>
          </ac:spMkLst>
        </pc:spChg>
        <pc:spChg chg="add mod">
          <ac:chgData name="Singh, Apoorva" userId="64f21c6e-bbbd-4767-b757-043303042405" providerId="ADAL" clId="{A8499BFB-A34F-4B95-B6DF-F2EB2DB00156}" dt="2022-03-30T18:44:52.434" v="6496" actId="1036"/>
          <ac:spMkLst>
            <pc:docMk/>
            <pc:sldMk cId="3513258911" sldId="342"/>
            <ac:spMk id="12" creationId="{F433369A-A3CB-48A4-A0B2-B29C6B5C9F8A}"/>
          </ac:spMkLst>
        </pc:spChg>
        <pc:spChg chg="add mod">
          <ac:chgData name="Singh, Apoorva" userId="64f21c6e-bbbd-4767-b757-043303042405" providerId="ADAL" clId="{A8499BFB-A34F-4B95-B6DF-F2EB2DB00156}" dt="2022-03-30T18:44:52.434" v="6496" actId="1036"/>
          <ac:spMkLst>
            <pc:docMk/>
            <pc:sldMk cId="3513258911" sldId="342"/>
            <ac:spMk id="13" creationId="{F1486010-ECA8-4F6E-A653-CA12C48FB854}"/>
          </ac:spMkLst>
        </pc:spChg>
        <pc:spChg chg="add mod">
          <ac:chgData name="Singh, Apoorva" userId="64f21c6e-bbbd-4767-b757-043303042405" providerId="ADAL" clId="{A8499BFB-A34F-4B95-B6DF-F2EB2DB00156}" dt="2022-03-30T18:44:52.434" v="6496" actId="1036"/>
          <ac:spMkLst>
            <pc:docMk/>
            <pc:sldMk cId="3513258911" sldId="342"/>
            <ac:spMk id="14" creationId="{C1494926-BFED-4697-8338-C266198300B5}"/>
          </ac:spMkLst>
        </pc:spChg>
        <pc:spChg chg="add mod">
          <ac:chgData name="Singh, Apoorva" userId="64f21c6e-bbbd-4767-b757-043303042405" providerId="ADAL" clId="{A8499BFB-A34F-4B95-B6DF-F2EB2DB00156}" dt="2022-03-30T18:44:52.434" v="6496" actId="1036"/>
          <ac:spMkLst>
            <pc:docMk/>
            <pc:sldMk cId="3513258911" sldId="342"/>
            <ac:spMk id="15" creationId="{36B97F2D-45AC-41C6-B835-2DCF01D96971}"/>
          </ac:spMkLst>
        </pc:spChg>
        <pc:spChg chg="del">
          <ac:chgData name="Singh, Apoorva" userId="64f21c6e-bbbd-4767-b757-043303042405" providerId="ADAL" clId="{A8499BFB-A34F-4B95-B6DF-F2EB2DB00156}" dt="2022-03-25T03:43:41.739" v="3598" actId="478"/>
          <ac:spMkLst>
            <pc:docMk/>
            <pc:sldMk cId="3513258911" sldId="342"/>
            <ac:spMk id="451" creationId="{00000000-0000-0000-0000-000000000000}"/>
          </ac:spMkLst>
        </pc:spChg>
        <pc:graphicFrameChg chg="add del mod">
          <ac:chgData name="Singh, Apoorva" userId="64f21c6e-bbbd-4767-b757-043303042405" providerId="ADAL" clId="{A8499BFB-A34F-4B95-B6DF-F2EB2DB00156}" dt="2022-03-25T12:58:49.364" v="3775" actId="478"/>
          <ac:graphicFrameMkLst>
            <pc:docMk/>
            <pc:sldMk cId="3513258911" sldId="342"/>
            <ac:graphicFrameMk id="6" creationId="{B087471B-7DD5-4CA9-B708-78F2196AC7CE}"/>
          </ac:graphicFrameMkLst>
        </pc:graphicFrameChg>
        <pc:graphicFrameChg chg="add del mod">
          <ac:chgData name="Singh, Apoorva" userId="64f21c6e-bbbd-4767-b757-043303042405" providerId="ADAL" clId="{A8499BFB-A34F-4B95-B6DF-F2EB2DB00156}" dt="2022-03-30T18:42:33.524" v="6451" actId="478"/>
          <ac:graphicFrameMkLst>
            <pc:docMk/>
            <pc:sldMk cId="3513258911" sldId="342"/>
            <ac:graphicFrameMk id="17" creationId="{B087471B-7DD5-4CA9-B708-78F2196AC7CE}"/>
          </ac:graphicFrameMkLst>
        </pc:graphicFrameChg>
        <pc:picChg chg="add mod modCrop">
          <ac:chgData name="Singh, Apoorva" userId="64f21c6e-bbbd-4767-b757-043303042405" providerId="ADAL" clId="{A8499BFB-A34F-4B95-B6DF-F2EB2DB00156}" dt="2022-03-30T18:44:52.434" v="6496" actId="1036"/>
          <ac:picMkLst>
            <pc:docMk/>
            <pc:sldMk cId="3513258911" sldId="342"/>
            <ac:picMk id="2" creationId="{434A9C01-7078-4EFA-BDA9-B059168D9D5B}"/>
          </ac:picMkLst>
        </pc:picChg>
        <pc:picChg chg="add mod modCrop">
          <ac:chgData name="Singh, Apoorva" userId="64f21c6e-bbbd-4767-b757-043303042405" providerId="ADAL" clId="{A8499BFB-A34F-4B95-B6DF-F2EB2DB00156}" dt="2022-03-30T18:44:52.434" v="6496" actId="1036"/>
          <ac:picMkLst>
            <pc:docMk/>
            <pc:sldMk cId="3513258911" sldId="342"/>
            <ac:picMk id="3" creationId="{82FD329D-8260-402F-A32E-93C0234438BC}"/>
          </ac:picMkLst>
        </pc:picChg>
        <pc:picChg chg="add del mod modCrop">
          <ac:chgData name="Singh, Apoorva" userId="64f21c6e-bbbd-4767-b757-043303042405" providerId="ADAL" clId="{A8499BFB-A34F-4B95-B6DF-F2EB2DB00156}" dt="2022-03-25T13:00:13.997" v="3782" actId="478"/>
          <ac:picMkLst>
            <pc:docMk/>
            <pc:sldMk cId="3513258911" sldId="342"/>
            <ac:picMk id="3" creationId="{B5E81E0A-1933-4AA9-AF40-637FCBA0FC70}"/>
          </ac:picMkLst>
        </pc:picChg>
        <pc:picChg chg="add mod modCrop">
          <ac:chgData name="Singh, Apoorva" userId="64f21c6e-bbbd-4767-b757-043303042405" providerId="ADAL" clId="{A8499BFB-A34F-4B95-B6DF-F2EB2DB00156}" dt="2022-03-30T18:44:52.434" v="6496" actId="1036"/>
          <ac:picMkLst>
            <pc:docMk/>
            <pc:sldMk cId="3513258911" sldId="342"/>
            <ac:picMk id="4" creationId="{3878B021-1415-42AF-B1D8-8A85EA965C37}"/>
          </ac:picMkLst>
        </pc:picChg>
        <pc:picChg chg="add del mod modCrop">
          <ac:chgData name="Singh, Apoorva" userId="64f21c6e-bbbd-4767-b757-043303042405" providerId="ADAL" clId="{A8499BFB-A34F-4B95-B6DF-F2EB2DB00156}" dt="2022-03-30T18:43:06.942" v="6460" actId="478"/>
          <ac:picMkLst>
            <pc:docMk/>
            <pc:sldMk cId="3513258911" sldId="342"/>
            <ac:picMk id="16" creationId="{D4712B02-784F-4FD5-B47C-858694C3E403}"/>
          </ac:picMkLst>
        </pc:picChg>
        <pc:picChg chg="del">
          <ac:chgData name="Singh, Apoorva" userId="64f21c6e-bbbd-4767-b757-043303042405" providerId="ADAL" clId="{A8499BFB-A34F-4B95-B6DF-F2EB2DB00156}" dt="2022-03-25T03:43:41.739" v="3598" actId="478"/>
          <ac:picMkLst>
            <pc:docMk/>
            <pc:sldMk cId="3513258911" sldId="342"/>
            <ac:picMk id="1028" creationId="{CDA6AEFA-2C5E-4CAE-B574-F1F9CE251859}"/>
          </ac:picMkLst>
        </pc:picChg>
        <pc:cxnChg chg="add mod">
          <ac:chgData name="Singh, Apoorva" userId="64f21c6e-bbbd-4767-b757-043303042405" providerId="ADAL" clId="{A8499BFB-A34F-4B95-B6DF-F2EB2DB00156}" dt="2022-03-30T18:44:52.434" v="6496" actId="1036"/>
          <ac:cxnSpMkLst>
            <pc:docMk/>
            <pc:sldMk cId="3513258911" sldId="342"/>
            <ac:cxnSpMk id="9" creationId="{81A46E5B-FEAB-49EA-B185-F59551E2DB2D}"/>
          </ac:cxnSpMkLst>
        </pc:cxnChg>
        <pc:cxnChg chg="add mod">
          <ac:chgData name="Singh, Apoorva" userId="64f21c6e-bbbd-4767-b757-043303042405" providerId="ADAL" clId="{A8499BFB-A34F-4B95-B6DF-F2EB2DB00156}" dt="2022-03-30T18:44:52.434" v="6496" actId="1036"/>
          <ac:cxnSpMkLst>
            <pc:docMk/>
            <pc:sldMk cId="3513258911" sldId="342"/>
            <ac:cxnSpMk id="10" creationId="{87960AC2-497C-4B04-9871-35D955DCC1BA}"/>
          </ac:cxnSpMkLst>
        </pc:cxnChg>
      </pc:sldChg>
      <pc:sldChg chg="modSp mod">
        <pc:chgData name="Singh, Apoorva" userId="64f21c6e-bbbd-4767-b757-043303042405" providerId="ADAL" clId="{A8499BFB-A34F-4B95-B6DF-F2EB2DB00156}" dt="2022-03-25T16:16:23.772" v="4584" actId="1037"/>
        <pc:sldMkLst>
          <pc:docMk/>
          <pc:sldMk cId="108657508" sldId="343"/>
        </pc:sldMkLst>
        <pc:spChg chg="mod">
          <ac:chgData name="Singh, Apoorva" userId="64f21c6e-bbbd-4767-b757-043303042405" providerId="ADAL" clId="{A8499BFB-A34F-4B95-B6DF-F2EB2DB00156}" dt="2022-03-25T16:16:23.772" v="4584" actId="1037"/>
          <ac:spMkLst>
            <pc:docMk/>
            <pc:sldMk cId="108657508" sldId="343"/>
            <ac:spMk id="2" creationId="{171796D3-50D6-4BE5-9DBB-840C9A66BC0B}"/>
          </ac:spMkLst>
        </pc:spChg>
        <pc:spChg chg="mod">
          <ac:chgData name="Singh, Apoorva" userId="64f21c6e-bbbd-4767-b757-043303042405" providerId="ADAL" clId="{A8499BFB-A34F-4B95-B6DF-F2EB2DB00156}" dt="2022-03-25T04:48:03.849" v="3762" actId="20577"/>
          <ac:spMkLst>
            <pc:docMk/>
            <pc:sldMk cId="108657508" sldId="343"/>
            <ac:spMk id="49" creationId="{C015EE54-DF3F-5747-B230-A2537982B1C1}"/>
          </ac:spMkLst>
        </pc:spChg>
      </pc:sldChg>
      <pc:sldChg chg="addSp delSp modSp mod">
        <pc:chgData name="Singh, Apoorva" userId="64f21c6e-bbbd-4767-b757-043303042405" providerId="ADAL" clId="{A8499BFB-A34F-4B95-B6DF-F2EB2DB00156}" dt="2022-03-30T06:14:38.104" v="5219" actId="1036"/>
        <pc:sldMkLst>
          <pc:docMk/>
          <pc:sldMk cId="1930647759" sldId="344"/>
        </pc:sldMkLst>
        <pc:spChg chg="add mod">
          <ac:chgData name="Singh, Apoorva" userId="64f21c6e-bbbd-4767-b757-043303042405" providerId="ADAL" clId="{A8499BFB-A34F-4B95-B6DF-F2EB2DB00156}" dt="2022-03-30T06:11:35.760" v="5092" actId="208"/>
          <ac:spMkLst>
            <pc:docMk/>
            <pc:sldMk cId="1930647759" sldId="344"/>
            <ac:spMk id="8" creationId="{7E795D05-D2D1-4D9C-9F1E-F11CBF23F5A3}"/>
          </ac:spMkLst>
        </pc:spChg>
        <pc:spChg chg="add mod">
          <ac:chgData name="Singh, Apoorva" userId="64f21c6e-bbbd-4767-b757-043303042405" providerId="ADAL" clId="{A8499BFB-A34F-4B95-B6DF-F2EB2DB00156}" dt="2022-03-30T06:11:14.743" v="5090" actId="1036"/>
          <ac:spMkLst>
            <pc:docMk/>
            <pc:sldMk cId="1930647759" sldId="344"/>
            <ac:spMk id="9" creationId="{C00E049D-38B9-4FFC-AA2A-AB01A4B75978}"/>
          </ac:spMkLst>
        </pc:spChg>
        <pc:spChg chg="del">
          <ac:chgData name="Singh, Apoorva" userId="64f21c6e-bbbd-4767-b757-043303042405" providerId="ADAL" clId="{A8499BFB-A34F-4B95-B6DF-F2EB2DB00156}" dt="2022-03-30T06:11:05.696" v="5035" actId="478"/>
          <ac:spMkLst>
            <pc:docMk/>
            <pc:sldMk cId="1930647759" sldId="344"/>
            <ac:spMk id="162" creationId="{2BB0F385-DA6C-46AC-B216-C627D07A9C43}"/>
          </ac:spMkLst>
        </pc:spChg>
        <pc:spChg chg="mod">
          <ac:chgData name="Singh, Apoorva" userId="64f21c6e-bbbd-4767-b757-043303042405" providerId="ADAL" clId="{A8499BFB-A34F-4B95-B6DF-F2EB2DB00156}" dt="2022-03-30T06:14:38.104" v="5219" actId="1036"/>
          <ac:spMkLst>
            <pc:docMk/>
            <pc:sldMk cId="1930647759" sldId="344"/>
            <ac:spMk id="288" creationId="{00000000-0000-0000-0000-000000000000}"/>
          </ac:spMkLst>
        </pc:spChg>
      </pc:sldChg>
      <pc:sldChg chg="add del">
        <pc:chgData name="Singh, Apoorva" userId="64f21c6e-bbbd-4767-b757-043303042405" providerId="ADAL" clId="{A8499BFB-A34F-4B95-B6DF-F2EB2DB00156}" dt="2022-03-25T13:13:27.745" v="4219" actId="47"/>
        <pc:sldMkLst>
          <pc:docMk/>
          <pc:sldMk cId="3389096362" sldId="344"/>
        </pc:sldMkLst>
      </pc:sldChg>
      <pc:sldChg chg="addSp delSp modSp add del mod delAnim modAnim">
        <pc:chgData name="Singh, Apoorva" userId="64f21c6e-bbbd-4767-b757-043303042405" providerId="ADAL" clId="{A8499BFB-A34F-4B95-B6DF-F2EB2DB00156}" dt="2022-03-25T13:10:33.004" v="4216" actId="47"/>
        <pc:sldMkLst>
          <pc:docMk/>
          <pc:sldMk cId="1536421221" sldId="345"/>
        </pc:sldMkLst>
        <pc:spChg chg="add del mod">
          <ac:chgData name="Singh, Apoorva" userId="64f21c6e-bbbd-4767-b757-043303042405" providerId="ADAL" clId="{A8499BFB-A34F-4B95-B6DF-F2EB2DB00156}" dt="2022-03-25T13:01:29.384" v="3796" actId="478"/>
          <ac:spMkLst>
            <pc:docMk/>
            <pc:sldMk cId="1536421221" sldId="345"/>
            <ac:spMk id="2" creationId="{095CFC8C-6BF5-4C4A-BCCC-EAF7AA60E514}"/>
          </ac:spMkLst>
        </pc:spChg>
        <pc:spChg chg="add mod">
          <ac:chgData name="Singh, Apoorva" userId="64f21c6e-bbbd-4767-b757-043303042405" providerId="ADAL" clId="{A8499BFB-A34F-4B95-B6DF-F2EB2DB00156}" dt="2022-03-25T13:05:42.406" v="4025" actId="14100"/>
          <ac:spMkLst>
            <pc:docMk/>
            <pc:sldMk cId="1536421221" sldId="345"/>
            <ac:spMk id="3" creationId="{46B6F70A-1429-4B26-825B-23108B3F93CB}"/>
          </ac:spMkLst>
        </pc:spChg>
        <pc:spChg chg="add mod">
          <ac:chgData name="Singh, Apoorva" userId="64f21c6e-bbbd-4767-b757-043303042405" providerId="ADAL" clId="{A8499BFB-A34F-4B95-B6DF-F2EB2DB00156}" dt="2022-03-25T13:01:44.353" v="3807" actId="20577"/>
          <ac:spMkLst>
            <pc:docMk/>
            <pc:sldMk cId="1536421221" sldId="345"/>
            <ac:spMk id="35" creationId="{3C6EFB36-ED04-4A57-A6DA-44E5197E0F05}"/>
          </ac:spMkLst>
        </pc:spChg>
        <pc:spChg chg="add mod">
          <ac:chgData name="Singh, Apoorva" userId="64f21c6e-bbbd-4767-b757-043303042405" providerId="ADAL" clId="{A8499BFB-A34F-4B95-B6DF-F2EB2DB00156}" dt="2022-03-25T13:01:34.080" v="3797"/>
          <ac:spMkLst>
            <pc:docMk/>
            <pc:sldMk cId="1536421221" sldId="345"/>
            <ac:spMk id="36" creationId="{ED6E14B9-376A-463C-B6E0-3149F2627280}"/>
          </ac:spMkLst>
        </pc:spChg>
        <pc:spChg chg="del">
          <ac:chgData name="Singh, Apoorva" userId="64f21c6e-bbbd-4767-b757-043303042405" providerId="ADAL" clId="{A8499BFB-A34F-4B95-B6DF-F2EB2DB00156}" dt="2022-03-25T13:01:27.357" v="3795" actId="478"/>
          <ac:spMkLst>
            <pc:docMk/>
            <pc:sldMk cId="1536421221" sldId="345"/>
            <ac:spMk id="38" creationId="{4CADC725-90B9-40BF-AFB5-9595FC41F06A}"/>
          </ac:spMkLst>
        </pc:spChg>
        <pc:spChg chg="add del mod">
          <ac:chgData name="Singh, Apoorva" userId="64f21c6e-bbbd-4767-b757-043303042405" providerId="ADAL" clId="{A8499BFB-A34F-4B95-B6DF-F2EB2DB00156}" dt="2022-03-25T13:03:24.003" v="3906"/>
          <ac:spMkLst>
            <pc:docMk/>
            <pc:sldMk cId="1536421221" sldId="345"/>
            <ac:spMk id="44" creationId="{E5DD9F96-ACA9-4779-87DE-C26E8F286D2E}"/>
          </ac:spMkLst>
        </pc:spChg>
        <pc:spChg chg="add del mod">
          <ac:chgData name="Singh, Apoorva" userId="64f21c6e-bbbd-4767-b757-043303042405" providerId="ADAL" clId="{A8499BFB-A34F-4B95-B6DF-F2EB2DB00156}" dt="2022-03-25T13:03:24.003" v="3906"/>
          <ac:spMkLst>
            <pc:docMk/>
            <pc:sldMk cId="1536421221" sldId="345"/>
            <ac:spMk id="46" creationId="{016F9DF6-3FFA-4465-8453-04F64FE362B6}"/>
          </ac:spMkLst>
        </pc:spChg>
        <pc:spChg chg="del">
          <ac:chgData name="Singh, Apoorva" userId="64f21c6e-bbbd-4767-b757-043303042405" providerId="ADAL" clId="{A8499BFB-A34F-4B95-B6DF-F2EB2DB00156}" dt="2022-03-25T13:01:27.357" v="3795" actId="478"/>
          <ac:spMkLst>
            <pc:docMk/>
            <pc:sldMk cId="1536421221" sldId="345"/>
            <ac:spMk id="64" creationId="{E000409D-FCCE-440D-BB38-B08CA1945EE6}"/>
          </ac:spMkLst>
        </pc:spChg>
        <pc:spChg chg="del">
          <ac:chgData name="Singh, Apoorva" userId="64f21c6e-bbbd-4767-b757-043303042405" providerId="ADAL" clId="{A8499BFB-A34F-4B95-B6DF-F2EB2DB00156}" dt="2022-03-25T13:01:27.357" v="3795" actId="478"/>
          <ac:spMkLst>
            <pc:docMk/>
            <pc:sldMk cId="1536421221" sldId="345"/>
            <ac:spMk id="75" creationId="{85DBC17D-9F4B-44A0-BA14-C884544FECBC}"/>
          </ac:spMkLst>
        </pc:spChg>
        <pc:spChg chg="del">
          <ac:chgData name="Singh, Apoorva" userId="64f21c6e-bbbd-4767-b757-043303042405" providerId="ADAL" clId="{A8499BFB-A34F-4B95-B6DF-F2EB2DB00156}" dt="2022-03-25T13:01:27.357" v="3795" actId="478"/>
          <ac:spMkLst>
            <pc:docMk/>
            <pc:sldMk cId="1536421221" sldId="345"/>
            <ac:spMk id="76" creationId="{2167F983-1989-42A5-9C9E-D56F41223C88}"/>
          </ac:spMkLst>
        </pc:spChg>
        <pc:spChg chg="del">
          <ac:chgData name="Singh, Apoorva" userId="64f21c6e-bbbd-4767-b757-043303042405" providerId="ADAL" clId="{A8499BFB-A34F-4B95-B6DF-F2EB2DB00156}" dt="2022-03-25T13:01:27.357" v="3795" actId="478"/>
          <ac:spMkLst>
            <pc:docMk/>
            <pc:sldMk cId="1536421221" sldId="345"/>
            <ac:spMk id="77" creationId="{93D96EDF-B522-435C-B106-F016BC3703C4}"/>
          </ac:spMkLst>
        </pc:spChg>
        <pc:spChg chg="del">
          <ac:chgData name="Singh, Apoorva" userId="64f21c6e-bbbd-4767-b757-043303042405" providerId="ADAL" clId="{A8499BFB-A34F-4B95-B6DF-F2EB2DB00156}" dt="2022-03-25T13:01:27.357" v="3795" actId="478"/>
          <ac:spMkLst>
            <pc:docMk/>
            <pc:sldMk cId="1536421221" sldId="345"/>
            <ac:spMk id="78" creationId="{89DFF4C4-B9C9-48B0-B8D5-A42D1EC57189}"/>
          </ac:spMkLst>
        </pc:spChg>
        <pc:spChg chg="del">
          <ac:chgData name="Singh, Apoorva" userId="64f21c6e-bbbd-4767-b757-043303042405" providerId="ADAL" clId="{A8499BFB-A34F-4B95-B6DF-F2EB2DB00156}" dt="2022-03-25T13:01:27.357" v="3795" actId="478"/>
          <ac:spMkLst>
            <pc:docMk/>
            <pc:sldMk cId="1536421221" sldId="345"/>
            <ac:spMk id="79" creationId="{5834803B-3AFD-4BDE-994B-B5F93F62A1F3}"/>
          </ac:spMkLst>
        </pc:spChg>
        <pc:spChg chg="del">
          <ac:chgData name="Singh, Apoorva" userId="64f21c6e-bbbd-4767-b757-043303042405" providerId="ADAL" clId="{A8499BFB-A34F-4B95-B6DF-F2EB2DB00156}" dt="2022-03-25T13:01:27.357" v="3795" actId="478"/>
          <ac:spMkLst>
            <pc:docMk/>
            <pc:sldMk cId="1536421221" sldId="345"/>
            <ac:spMk id="288" creationId="{00000000-0000-0000-0000-000000000000}"/>
          </ac:spMkLst>
        </pc:spChg>
        <pc:grpChg chg="del">
          <ac:chgData name="Singh, Apoorva" userId="64f21c6e-bbbd-4767-b757-043303042405" providerId="ADAL" clId="{A8499BFB-A34F-4B95-B6DF-F2EB2DB00156}" dt="2022-03-25T13:01:27.357" v="3795" actId="478"/>
          <ac:grpSpMkLst>
            <pc:docMk/>
            <pc:sldMk cId="1536421221" sldId="345"/>
            <ac:grpSpMk id="40" creationId="{BF0AEE9A-10C7-4C4B-A6F7-E1B6913BB586}"/>
          </ac:grpSpMkLst>
        </pc:grpChg>
        <pc:grpChg chg="del">
          <ac:chgData name="Singh, Apoorva" userId="64f21c6e-bbbd-4767-b757-043303042405" providerId="ADAL" clId="{A8499BFB-A34F-4B95-B6DF-F2EB2DB00156}" dt="2022-03-25T13:01:27.357" v="3795" actId="478"/>
          <ac:grpSpMkLst>
            <pc:docMk/>
            <pc:sldMk cId="1536421221" sldId="345"/>
            <ac:grpSpMk id="45" creationId="{F61B37EE-57DF-4FF3-AA58-86C0102E81B7}"/>
          </ac:grpSpMkLst>
        </pc:grpChg>
        <pc:grpChg chg="del">
          <ac:chgData name="Singh, Apoorva" userId="64f21c6e-bbbd-4767-b757-043303042405" providerId="ADAL" clId="{A8499BFB-A34F-4B95-B6DF-F2EB2DB00156}" dt="2022-03-25T13:01:27.357" v="3795" actId="478"/>
          <ac:grpSpMkLst>
            <pc:docMk/>
            <pc:sldMk cId="1536421221" sldId="345"/>
            <ac:grpSpMk id="50" creationId="{8F642490-1627-494E-B795-8CE64B224980}"/>
          </ac:grpSpMkLst>
        </pc:grpChg>
        <pc:grpChg chg="del">
          <ac:chgData name="Singh, Apoorva" userId="64f21c6e-bbbd-4767-b757-043303042405" providerId="ADAL" clId="{A8499BFB-A34F-4B95-B6DF-F2EB2DB00156}" dt="2022-03-25T13:01:27.357" v="3795" actId="478"/>
          <ac:grpSpMkLst>
            <pc:docMk/>
            <pc:sldMk cId="1536421221" sldId="345"/>
            <ac:grpSpMk id="55" creationId="{B74E0156-8738-4E5D-B44E-3864F7B9502D}"/>
          </ac:grpSpMkLst>
        </pc:grpChg>
        <pc:grpChg chg="del">
          <ac:chgData name="Singh, Apoorva" userId="64f21c6e-bbbd-4767-b757-043303042405" providerId="ADAL" clId="{A8499BFB-A34F-4B95-B6DF-F2EB2DB00156}" dt="2022-03-25T13:01:27.357" v="3795" actId="478"/>
          <ac:grpSpMkLst>
            <pc:docMk/>
            <pc:sldMk cId="1536421221" sldId="345"/>
            <ac:grpSpMk id="60" creationId="{1E55ED11-01CF-4A87-AA26-53B929EA29BC}"/>
          </ac:grpSpMkLst>
        </pc:grpChg>
        <pc:picChg chg="add mod">
          <ac:chgData name="Singh, Apoorva" userId="64f21c6e-bbbd-4767-b757-043303042405" providerId="ADAL" clId="{A8499BFB-A34F-4B95-B6DF-F2EB2DB00156}" dt="2022-03-25T13:02:00.919" v="3811" actId="1076"/>
          <ac:picMkLst>
            <pc:docMk/>
            <pc:sldMk cId="1536421221" sldId="345"/>
            <ac:picMk id="41" creationId="{8FE2192B-EF6E-4EF9-968D-5A67052FEA7C}"/>
          </ac:picMkLst>
        </pc:picChg>
        <pc:picChg chg="add del mod">
          <ac:chgData name="Singh, Apoorva" userId="64f21c6e-bbbd-4767-b757-043303042405" providerId="ADAL" clId="{A8499BFB-A34F-4B95-B6DF-F2EB2DB00156}" dt="2022-03-25T13:03:24.003" v="3906"/>
          <ac:picMkLst>
            <pc:docMk/>
            <pc:sldMk cId="1536421221" sldId="345"/>
            <ac:picMk id="54" creationId="{DE91A218-B940-4D76-9183-5B32B1CC4437}"/>
          </ac:picMkLst>
        </pc:picChg>
        <pc:picChg chg="del">
          <ac:chgData name="Singh, Apoorva" userId="64f21c6e-bbbd-4767-b757-043303042405" providerId="ADAL" clId="{A8499BFB-A34F-4B95-B6DF-F2EB2DB00156}" dt="2022-03-25T13:01:27.357" v="3795" actId="478"/>
          <ac:picMkLst>
            <pc:docMk/>
            <pc:sldMk cId="1536421221" sldId="345"/>
            <ac:picMk id="1028" creationId="{849C2CF6-999B-45D9-8868-7D43D6DCB85F}"/>
          </ac:picMkLst>
        </pc:picChg>
        <pc:cxnChg chg="add del mod">
          <ac:chgData name="Singh, Apoorva" userId="64f21c6e-bbbd-4767-b757-043303042405" providerId="ADAL" clId="{A8499BFB-A34F-4B95-B6DF-F2EB2DB00156}" dt="2022-03-25T13:01:36.812" v="3798" actId="478"/>
          <ac:cxnSpMkLst>
            <pc:docMk/>
            <pc:sldMk cId="1536421221" sldId="345"/>
            <ac:cxnSpMk id="37" creationId="{2151F997-0DF9-4E8E-91C1-BA781AEF4162}"/>
          </ac:cxnSpMkLst>
        </pc:cxnChg>
        <pc:cxnChg chg="add del mod">
          <ac:chgData name="Singh, Apoorva" userId="64f21c6e-bbbd-4767-b757-043303042405" providerId="ADAL" clId="{A8499BFB-A34F-4B95-B6DF-F2EB2DB00156}" dt="2022-03-25T13:01:39.102" v="3799" actId="478"/>
          <ac:cxnSpMkLst>
            <pc:docMk/>
            <pc:sldMk cId="1536421221" sldId="345"/>
            <ac:cxnSpMk id="39" creationId="{20164A4E-5A0E-4488-99A4-45F091276BE0}"/>
          </ac:cxnSpMkLst>
        </pc:cxnChg>
        <pc:cxnChg chg="add del mod">
          <ac:chgData name="Singh, Apoorva" userId="64f21c6e-bbbd-4767-b757-043303042405" providerId="ADAL" clId="{A8499BFB-A34F-4B95-B6DF-F2EB2DB00156}" dt="2022-03-25T13:03:24.003" v="3906"/>
          <ac:cxnSpMkLst>
            <pc:docMk/>
            <pc:sldMk cId="1536421221" sldId="345"/>
            <ac:cxnSpMk id="49" creationId="{DD937080-FFB7-44F1-BB7A-5C3AE77D5C9F}"/>
          </ac:cxnSpMkLst>
        </pc:cxnChg>
        <pc:cxnChg chg="add del mod">
          <ac:chgData name="Singh, Apoorva" userId="64f21c6e-bbbd-4767-b757-043303042405" providerId="ADAL" clId="{A8499BFB-A34F-4B95-B6DF-F2EB2DB00156}" dt="2022-03-25T13:03:24.003" v="3906"/>
          <ac:cxnSpMkLst>
            <pc:docMk/>
            <pc:sldMk cId="1536421221" sldId="345"/>
            <ac:cxnSpMk id="51" creationId="{A81D9014-4FC4-42E5-801F-E55B186EDC6B}"/>
          </ac:cxnSpMkLst>
        </pc:cxnChg>
        <pc:cxnChg chg="del">
          <ac:chgData name="Singh, Apoorva" userId="64f21c6e-bbbd-4767-b757-043303042405" providerId="ADAL" clId="{A8499BFB-A34F-4B95-B6DF-F2EB2DB00156}" dt="2022-03-25T13:01:27.357" v="3795" actId="478"/>
          <ac:cxnSpMkLst>
            <pc:docMk/>
            <pc:sldMk cId="1536421221" sldId="345"/>
            <ac:cxnSpMk id="66" creationId="{D46FD8E2-B090-4041-B1DF-80EA0CB0D0C3}"/>
          </ac:cxnSpMkLst>
        </pc:cxnChg>
        <pc:cxnChg chg="del">
          <ac:chgData name="Singh, Apoorva" userId="64f21c6e-bbbd-4767-b757-043303042405" providerId="ADAL" clId="{A8499BFB-A34F-4B95-B6DF-F2EB2DB00156}" dt="2022-03-25T13:01:27.357" v="3795" actId="478"/>
          <ac:cxnSpMkLst>
            <pc:docMk/>
            <pc:sldMk cId="1536421221" sldId="345"/>
            <ac:cxnSpMk id="67" creationId="{31CCF291-283A-47BB-AB2C-124ED4FBE348}"/>
          </ac:cxnSpMkLst>
        </pc:cxnChg>
        <pc:cxnChg chg="del">
          <ac:chgData name="Singh, Apoorva" userId="64f21c6e-bbbd-4767-b757-043303042405" providerId="ADAL" clId="{A8499BFB-A34F-4B95-B6DF-F2EB2DB00156}" dt="2022-03-25T13:01:27.357" v="3795" actId="478"/>
          <ac:cxnSpMkLst>
            <pc:docMk/>
            <pc:sldMk cId="1536421221" sldId="345"/>
            <ac:cxnSpMk id="68" creationId="{3611426A-5ECD-40F6-ACCA-F443F601D233}"/>
          </ac:cxnSpMkLst>
        </pc:cxnChg>
        <pc:cxnChg chg="del">
          <ac:chgData name="Singh, Apoorva" userId="64f21c6e-bbbd-4767-b757-043303042405" providerId="ADAL" clId="{A8499BFB-A34F-4B95-B6DF-F2EB2DB00156}" dt="2022-03-25T13:01:27.357" v="3795" actId="478"/>
          <ac:cxnSpMkLst>
            <pc:docMk/>
            <pc:sldMk cId="1536421221" sldId="345"/>
            <ac:cxnSpMk id="69" creationId="{5BA69465-1B28-45BF-98C3-EE1CF3DCA678}"/>
          </ac:cxnSpMkLst>
        </pc:cxnChg>
      </pc:sldChg>
      <pc:sldChg chg="delSp modSp mod">
        <pc:chgData name="Singh, Apoorva" userId="64f21c6e-bbbd-4767-b757-043303042405" providerId="ADAL" clId="{A8499BFB-A34F-4B95-B6DF-F2EB2DB00156}" dt="2022-03-30T06:15:34.134" v="5293" actId="1038"/>
        <pc:sldMkLst>
          <pc:docMk/>
          <pc:sldMk cId="2935520849" sldId="345"/>
        </pc:sldMkLst>
        <pc:spChg chg="del">
          <ac:chgData name="Singh, Apoorva" userId="64f21c6e-bbbd-4767-b757-043303042405" providerId="ADAL" clId="{A8499BFB-A34F-4B95-B6DF-F2EB2DB00156}" dt="2022-03-30T06:13:39.423" v="5140" actId="478"/>
          <ac:spMkLst>
            <pc:docMk/>
            <pc:sldMk cId="2935520849" sldId="345"/>
            <ac:spMk id="4" creationId="{AF0515B7-FEB5-EFF7-1C7A-F9680B143E00}"/>
          </ac:spMkLst>
        </pc:spChg>
        <pc:spChg chg="mod">
          <ac:chgData name="Singh, Apoorva" userId="64f21c6e-bbbd-4767-b757-043303042405" providerId="ADAL" clId="{A8499BFB-A34F-4B95-B6DF-F2EB2DB00156}" dt="2022-03-30T06:15:12.600" v="5242" actId="1076"/>
          <ac:spMkLst>
            <pc:docMk/>
            <pc:sldMk cId="2935520849" sldId="345"/>
            <ac:spMk id="64" creationId="{595D5D57-2AC2-4743-88AE-BAD1C05DF5A1}"/>
          </ac:spMkLst>
        </pc:spChg>
        <pc:spChg chg="mod">
          <ac:chgData name="Singh, Apoorva" userId="64f21c6e-bbbd-4767-b757-043303042405" providerId="ADAL" clId="{A8499BFB-A34F-4B95-B6DF-F2EB2DB00156}" dt="2022-03-30T06:15:34.134" v="5293" actId="1038"/>
          <ac:spMkLst>
            <pc:docMk/>
            <pc:sldMk cId="2935520849" sldId="345"/>
            <ac:spMk id="288" creationId="{00000000-0000-0000-0000-000000000000}"/>
          </ac:spMkLst>
        </pc:spChg>
        <pc:picChg chg="mod">
          <ac:chgData name="Singh, Apoorva" userId="64f21c6e-bbbd-4767-b757-043303042405" providerId="ADAL" clId="{A8499BFB-A34F-4B95-B6DF-F2EB2DB00156}" dt="2022-03-30T06:13:43.388" v="5141" actId="1076"/>
          <ac:picMkLst>
            <pc:docMk/>
            <pc:sldMk cId="2935520849" sldId="345"/>
            <ac:picMk id="3" creationId="{2BC566C5-2AFA-E943-9466-BA3728478866}"/>
          </ac:picMkLst>
        </pc:picChg>
        <pc:picChg chg="mod">
          <ac:chgData name="Singh, Apoorva" userId="64f21c6e-bbbd-4767-b757-043303042405" providerId="ADAL" clId="{A8499BFB-A34F-4B95-B6DF-F2EB2DB00156}" dt="2022-03-30T06:13:50.740" v="5144" actId="1076"/>
          <ac:picMkLst>
            <pc:docMk/>
            <pc:sldMk cId="2935520849" sldId="345"/>
            <ac:picMk id="5" creationId="{19ECA4A7-A7BC-6C61-CD65-DC1B9E05F260}"/>
          </ac:picMkLst>
        </pc:picChg>
      </pc:sldChg>
      <pc:sldChg chg="addSp delSp modSp del mod">
        <pc:chgData name="Singh, Apoorva" userId="64f21c6e-bbbd-4767-b757-043303042405" providerId="ADAL" clId="{A8499BFB-A34F-4B95-B6DF-F2EB2DB00156}" dt="2022-03-30T06:47:14.645" v="6105" actId="47"/>
        <pc:sldMkLst>
          <pc:docMk/>
          <pc:sldMk cId="3982344805" sldId="346"/>
        </pc:sldMkLst>
        <pc:spChg chg="del">
          <ac:chgData name="Singh, Apoorva" userId="64f21c6e-bbbd-4767-b757-043303042405" providerId="ADAL" clId="{A8499BFB-A34F-4B95-B6DF-F2EB2DB00156}" dt="2022-03-30T06:16:15.090" v="5341" actId="478"/>
          <ac:spMkLst>
            <pc:docMk/>
            <pc:sldMk cId="3982344805" sldId="346"/>
            <ac:spMk id="4" creationId="{AF0515B7-FEB5-EFF7-1C7A-F9680B143E00}"/>
          </ac:spMkLst>
        </pc:spChg>
        <pc:spChg chg="add mod">
          <ac:chgData name="Singh, Apoorva" userId="64f21c6e-bbbd-4767-b757-043303042405" providerId="ADAL" clId="{A8499BFB-A34F-4B95-B6DF-F2EB2DB00156}" dt="2022-03-30T06:17:52.668" v="5371" actId="1038"/>
          <ac:spMkLst>
            <pc:docMk/>
            <pc:sldMk cId="3982344805" sldId="346"/>
            <ac:spMk id="7" creationId="{4DF80DF1-930E-4C18-8910-A3D231D72ED3}"/>
          </ac:spMkLst>
        </pc:spChg>
        <pc:spChg chg="add mod">
          <ac:chgData name="Singh, Apoorva" userId="64f21c6e-bbbd-4767-b757-043303042405" providerId="ADAL" clId="{A8499BFB-A34F-4B95-B6DF-F2EB2DB00156}" dt="2022-03-30T06:17:48.661" v="5365" actId="14100"/>
          <ac:spMkLst>
            <pc:docMk/>
            <pc:sldMk cId="3982344805" sldId="346"/>
            <ac:spMk id="8" creationId="{6070D337-4C51-4264-8A69-79D8460AFE7B}"/>
          </ac:spMkLst>
        </pc:spChg>
        <pc:spChg chg="mod">
          <ac:chgData name="Singh, Apoorva" userId="64f21c6e-bbbd-4767-b757-043303042405" providerId="ADAL" clId="{A8499BFB-A34F-4B95-B6DF-F2EB2DB00156}" dt="2022-03-30T06:16:02.995" v="5340" actId="1038"/>
          <ac:spMkLst>
            <pc:docMk/>
            <pc:sldMk cId="3982344805" sldId="346"/>
            <ac:spMk id="288" creationId="{00000000-0000-0000-0000-000000000000}"/>
          </ac:spMkLst>
        </pc:spChg>
        <pc:spChg chg="del mod ord">
          <ac:chgData name="Singh, Apoorva" userId="64f21c6e-bbbd-4767-b757-043303042405" providerId="ADAL" clId="{A8499BFB-A34F-4B95-B6DF-F2EB2DB00156}" dt="2022-03-30T06:17:55.708" v="5372" actId="478"/>
          <ac:spMkLst>
            <pc:docMk/>
            <pc:sldMk cId="3982344805" sldId="346"/>
            <ac:spMk id="874" creationId="{E64B1CF1-19CA-52CD-12FB-AAE1703120A3}"/>
          </ac:spMkLst>
        </pc:spChg>
      </pc:sldChg>
      <pc:sldChg chg="addSp delSp modSp add mod modAnim">
        <pc:chgData name="Singh, Apoorva" userId="64f21c6e-bbbd-4767-b757-043303042405" providerId="ADAL" clId="{A8499BFB-A34F-4B95-B6DF-F2EB2DB00156}" dt="2022-03-30T06:52:35.222" v="6448" actId="1035"/>
        <pc:sldMkLst>
          <pc:docMk/>
          <pc:sldMk cId="1298177519" sldId="347"/>
        </pc:sldMkLst>
        <pc:spChg chg="add mod">
          <ac:chgData name="Singh, Apoorva" userId="64f21c6e-bbbd-4767-b757-043303042405" providerId="ADAL" clId="{A8499BFB-A34F-4B95-B6DF-F2EB2DB00156}" dt="2022-03-30T06:46:59.124" v="6104" actId="208"/>
          <ac:spMkLst>
            <pc:docMk/>
            <pc:sldMk cId="1298177519" sldId="347"/>
            <ac:spMk id="3" creationId="{4A28C8E3-6223-46AA-A399-5BFD3B904D3F}"/>
          </ac:spMkLst>
        </pc:spChg>
        <pc:spChg chg="add mod">
          <ac:chgData name="Singh, Apoorva" userId="64f21c6e-bbbd-4767-b757-043303042405" providerId="ADAL" clId="{A8499BFB-A34F-4B95-B6DF-F2EB2DB00156}" dt="2022-03-30T06:46:12.450" v="6102" actId="1037"/>
          <ac:spMkLst>
            <pc:docMk/>
            <pc:sldMk cId="1298177519" sldId="347"/>
            <ac:spMk id="4" creationId="{14227779-60EF-4C46-9FED-D06C4008033A}"/>
          </ac:spMkLst>
        </pc:spChg>
        <pc:spChg chg="mod">
          <ac:chgData name="Singh, Apoorva" userId="64f21c6e-bbbd-4767-b757-043303042405" providerId="ADAL" clId="{A8499BFB-A34F-4B95-B6DF-F2EB2DB00156}" dt="2022-03-30T06:46:20.637" v="6103" actId="14100"/>
          <ac:spMkLst>
            <pc:docMk/>
            <pc:sldMk cId="1298177519" sldId="347"/>
            <ac:spMk id="7" creationId="{4DF80DF1-930E-4C18-8910-A3D231D72ED3}"/>
          </ac:spMkLst>
        </pc:spChg>
        <pc:spChg chg="mod">
          <ac:chgData name="Singh, Apoorva" userId="64f21c6e-bbbd-4767-b757-043303042405" providerId="ADAL" clId="{A8499BFB-A34F-4B95-B6DF-F2EB2DB00156}" dt="2022-03-30T06:46:12.450" v="6102" actId="1037"/>
          <ac:spMkLst>
            <pc:docMk/>
            <pc:sldMk cId="1298177519" sldId="347"/>
            <ac:spMk id="8" creationId="{6070D337-4C51-4264-8A69-79D8460AFE7B}"/>
          </ac:spMkLst>
        </pc:spChg>
        <pc:spChg chg="add mod">
          <ac:chgData name="Singh, Apoorva" userId="64f21c6e-bbbd-4767-b757-043303042405" providerId="ADAL" clId="{A8499BFB-A34F-4B95-B6DF-F2EB2DB00156}" dt="2022-03-30T06:21:30.224" v="5388" actId="1037"/>
          <ac:spMkLst>
            <pc:docMk/>
            <pc:sldMk cId="1298177519" sldId="347"/>
            <ac:spMk id="9" creationId="{BBF20D5E-E04F-4624-9122-228DE55A30BA}"/>
          </ac:spMkLst>
        </pc:spChg>
        <pc:spChg chg="mod">
          <ac:chgData name="Singh, Apoorva" userId="64f21c6e-bbbd-4767-b757-043303042405" providerId="ADAL" clId="{A8499BFB-A34F-4B95-B6DF-F2EB2DB00156}" dt="2022-03-30T06:21:20.226" v="5387" actId="207"/>
          <ac:spMkLst>
            <pc:docMk/>
            <pc:sldMk cId="1298177519" sldId="347"/>
            <ac:spMk id="11" creationId="{F010E32A-0F60-4E78-B0E3-D98FA65EE0A2}"/>
          </ac:spMkLst>
        </pc:spChg>
        <pc:spChg chg="mod">
          <ac:chgData name="Singh, Apoorva" userId="64f21c6e-bbbd-4767-b757-043303042405" providerId="ADAL" clId="{A8499BFB-A34F-4B95-B6DF-F2EB2DB00156}" dt="2022-03-30T06:21:20.226" v="5387" actId="207"/>
          <ac:spMkLst>
            <pc:docMk/>
            <pc:sldMk cId="1298177519" sldId="347"/>
            <ac:spMk id="12" creationId="{38D966F8-9B1F-4F28-8C03-ACD3A0F7A820}"/>
          </ac:spMkLst>
        </pc:spChg>
        <pc:spChg chg="mod">
          <ac:chgData name="Singh, Apoorva" userId="64f21c6e-bbbd-4767-b757-043303042405" providerId="ADAL" clId="{A8499BFB-A34F-4B95-B6DF-F2EB2DB00156}" dt="2022-03-30T06:42:07.182" v="5957" actId="207"/>
          <ac:spMkLst>
            <pc:docMk/>
            <pc:sldMk cId="1298177519" sldId="347"/>
            <ac:spMk id="14" creationId="{5B6A43D8-4E60-4145-9C93-EEAA112774A1}"/>
          </ac:spMkLst>
        </pc:spChg>
        <pc:spChg chg="mod">
          <ac:chgData name="Singh, Apoorva" userId="64f21c6e-bbbd-4767-b757-043303042405" providerId="ADAL" clId="{A8499BFB-A34F-4B95-B6DF-F2EB2DB00156}" dt="2022-03-30T06:42:07.182" v="5957" actId="207"/>
          <ac:spMkLst>
            <pc:docMk/>
            <pc:sldMk cId="1298177519" sldId="347"/>
            <ac:spMk id="15" creationId="{67E8CD5C-FF15-4841-A0EB-758FDCAC0151}"/>
          </ac:spMkLst>
        </pc:spChg>
        <pc:spChg chg="mod">
          <ac:chgData name="Singh, Apoorva" userId="64f21c6e-bbbd-4767-b757-043303042405" providerId="ADAL" clId="{A8499BFB-A34F-4B95-B6DF-F2EB2DB00156}" dt="2022-03-30T06:41:57.339" v="5956" actId="207"/>
          <ac:spMkLst>
            <pc:docMk/>
            <pc:sldMk cId="1298177519" sldId="347"/>
            <ac:spMk id="17" creationId="{3917B9E1-6298-4233-8891-F4E5C0FBDC13}"/>
          </ac:spMkLst>
        </pc:spChg>
        <pc:spChg chg="mod">
          <ac:chgData name="Singh, Apoorva" userId="64f21c6e-bbbd-4767-b757-043303042405" providerId="ADAL" clId="{A8499BFB-A34F-4B95-B6DF-F2EB2DB00156}" dt="2022-03-30T06:41:57.339" v="5956" actId="207"/>
          <ac:spMkLst>
            <pc:docMk/>
            <pc:sldMk cId="1298177519" sldId="347"/>
            <ac:spMk id="18" creationId="{79350C2B-FA48-4673-A4FB-498ED0CE31DD}"/>
          </ac:spMkLst>
        </pc:spChg>
        <pc:spChg chg="mod">
          <ac:chgData name="Singh, Apoorva" userId="64f21c6e-bbbd-4767-b757-043303042405" providerId="ADAL" clId="{A8499BFB-A34F-4B95-B6DF-F2EB2DB00156}" dt="2022-03-30T06:41:00.413" v="5949" actId="1035"/>
          <ac:spMkLst>
            <pc:docMk/>
            <pc:sldMk cId="1298177519" sldId="347"/>
            <ac:spMk id="20" creationId="{8E88DD4E-24A1-4E4F-ADE3-4B45ABE2E44D}"/>
          </ac:spMkLst>
        </pc:spChg>
        <pc:spChg chg="mod">
          <ac:chgData name="Singh, Apoorva" userId="64f21c6e-bbbd-4767-b757-043303042405" providerId="ADAL" clId="{A8499BFB-A34F-4B95-B6DF-F2EB2DB00156}" dt="2022-03-30T06:40:01.939" v="5917" actId="14100"/>
          <ac:spMkLst>
            <pc:docMk/>
            <pc:sldMk cId="1298177519" sldId="347"/>
            <ac:spMk id="21" creationId="{03E7E966-809A-4993-9737-FEDF72AB204D}"/>
          </ac:spMkLst>
        </pc:spChg>
        <pc:spChg chg="mod">
          <ac:chgData name="Singh, Apoorva" userId="64f21c6e-bbbd-4767-b757-043303042405" providerId="ADAL" clId="{A8499BFB-A34F-4B95-B6DF-F2EB2DB00156}" dt="2022-03-30T06:40:14.565" v="5933" actId="403"/>
          <ac:spMkLst>
            <pc:docMk/>
            <pc:sldMk cId="1298177519" sldId="347"/>
            <ac:spMk id="23" creationId="{8AB889C2-D66D-456C-92B6-98CD33B63725}"/>
          </ac:spMkLst>
        </pc:spChg>
        <pc:spChg chg="mod">
          <ac:chgData name="Singh, Apoorva" userId="64f21c6e-bbbd-4767-b757-043303042405" providerId="ADAL" clId="{A8499BFB-A34F-4B95-B6DF-F2EB2DB00156}" dt="2022-03-30T06:40:31.779" v="5938" actId="1036"/>
          <ac:spMkLst>
            <pc:docMk/>
            <pc:sldMk cId="1298177519" sldId="347"/>
            <ac:spMk id="24" creationId="{4D0DDDC1-8272-4594-AACF-9D930BA93784}"/>
          </ac:spMkLst>
        </pc:spChg>
        <pc:spChg chg="mod">
          <ac:chgData name="Singh, Apoorva" userId="64f21c6e-bbbd-4767-b757-043303042405" providerId="ADAL" clId="{A8499BFB-A34F-4B95-B6DF-F2EB2DB00156}" dt="2022-03-30T06:40:49.872" v="5943" actId="403"/>
          <ac:spMkLst>
            <pc:docMk/>
            <pc:sldMk cId="1298177519" sldId="347"/>
            <ac:spMk id="26" creationId="{AABBE44C-9438-489D-B5E8-15BB85C62B1D}"/>
          </ac:spMkLst>
        </pc:spChg>
        <pc:spChg chg="mod">
          <ac:chgData name="Singh, Apoorva" userId="64f21c6e-bbbd-4767-b757-043303042405" providerId="ADAL" clId="{A8499BFB-A34F-4B95-B6DF-F2EB2DB00156}" dt="2022-03-30T06:40:56.988" v="5947" actId="1036"/>
          <ac:spMkLst>
            <pc:docMk/>
            <pc:sldMk cId="1298177519" sldId="347"/>
            <ac:spMk id="27" creationId="{1CDD0902-3160-4C39-B6DA-4918D2A47194}"/>
          </ac:spMkLst>
        </pc:spChg>
        <pc:spChg chg="mod topLvl">
          <ac:chgData name="Singh, Apoorva" userId="64f21c6e-bbbd-4767-b757-043303042405" providerId="ADAL" clId="{A8499BFB-A34F-4B95-B6DF-F2EB2DB00156}" dt="2022-03-30T06:51:39.668" v="6428" actId="1076"/>
          <ac:spMkLst>
            <pc:docMk/>
            <pc:sldMk cId="1298177519" sldId="347"/>
            <ac:spMk id="29" creationId="{B0FA5EDD-FB16-4ACD-9007-5133A44A7586}"/>
          </ac:spMkLst>
        </pc:spChg>
        <pc:spChg chg="del mod topLvl">
          <ac:chgData name="Singh, Apoorva" userId="64f21c6e-bbbd-4767-b757-043303042405" providerId="ADAL" clId="{A8499BFB-A34F-4B95-B6DF-F2EB2DB00156}" dt="2022-03-30T06:51:35.200" v="6425" actId="478"/>
          <ac:spMkLst>
            <pc:docMk/>
            <pc:sldMk cId="1298177519" sldId="347"/>
            <ac:spMk id="30" creationId="{9A063154-77C8-487D-891D-FCCE67CF41A9}"/>
          </ac:spMkLst>
        </pc:spChg>
        <pc:spChg chg="mod topLvl">
          <ac:chgData name="Singh, Apoorva" userId="64f21c6e-bbbd-4767-b757-043303042405" providerId="ADAL" clId="{A8499BFB-A34F-4B95-B6DF-F2EB2DB00156}" dt="2022-03-30T06:50:12.266" v="6410" actId="478"/>
          <ac:spMkLst>
            <pc:docMk/>
            <pc:sldMk cId="1298177519" sldId="347"/>
            <ac:spMk id="32" creationId="{533B5B73-577C-45B9-8663-F1329F735011}"/>
          </ac:spMkLst>
        </pc:spChg>
        <pc:spChg chg="del mod topLvl">
          <ac:chgData name="Singh, Apoorva" userId="64f21c6e-bbbd-4767-b757-043303042405" providerId="ADAL" clId="{A8499BFB-A34F-4B95-B6DF-F2EB2DB00156}" dt="2022-03-30T06:50:12.266" v="6410" actId="478"/>
          <ac:spMkLst>
            <pc:docMk/>
            <pc:sldMk cId="1298177519" sldId="347"/>
            <ac:spMk id="33" creationId="{8AC4C359-4126-4DF0-ABC6-C0223D1A3E9C}"/>
          </ac:spMkLst>
        </pc:spChg>
        <pc:spChg chg="mod topLvl">
          <ac:chgData name="Singh, Apoorva" userId="64f21c6e-bbbd-4767-b757-043303042405" providerId="ADAL" clId="{A8499BFB-A34F-4B95-B6DF-F2EB2DB00156}" dt="2022-03-30T06:47:39.168" v="6107" actId="478"/>
          <ac:spMkLst>
            <pc:docMk/>
            <pc:sldMk cId="1298177519" sldId="347"/>
            <ac:spMk id="35" creationId="{059BBC75-FC2D-4DC8-A591-BAC0F39EBED8}"/>
          </ac:spMkLst>
        </pc:spChg>
        <pc:spChg chg="del mod topLvl">
          <ac:chgData name="Singh, Apoorva" userId="64f21c6e-bbbd-4767-b757-043303042405" providerId="ADAL" clId="{A8499BFB-A34F-4B95-B6DF-F2EB2DB00156}" dt="2022-03-30T06:47:39.168" v="6107" actId="478"/>
          <ac:spMkLst>
            <pc:docMk/>
            <pc:sldMk cId="1298177519" sldId="347"/>
            <ac:spMk id="36" creationId="{0A27B965-C55A-4A8B-B41F-0C2969212FBE}"/>
          </ac:spMkLst>
        </pc:spChg>
        <pc:spChg chg="mod topLvl">
          <ac:chgData name="Singh, Apoorva" userId="64f21c6e-bbbd-4767-b757-043303042405" providerId="ADAL" clId="{A8499BFB-A34F-4B95-B6DF-F2EB2DB00156}" dt="2022-03-30T06:52:14.549" v="6437" actId="478"/>
          <ac:spMkLst>
            <pc:docMk/>
            <pc:sldMk cId="1298177519" sldId="347"/>
            <ac:spMk id="38" creationId="{1C6B5798-3061-45A6-A0E2-6E5340C3C517}"/>
          </ac:spMkLst>
        </pc:spChg>
        <pc:spChg chg="del mod topLvl">
          <ac:chgData name="Singh, Apoorva" userId="64f21c6e-bbbd-4767-b757-043303042405" providerId="ADAL" clId="{A8499BFB-A34F-4B95-B6DF-F2EB2DB00156}" dt="2022-03-30T06:52:14.549" v="6437" actId="478"/>
          <ac:spMkLst>
            <pc:docMk/>
            <pc:sldMk cId="1298177519" sldId="347"/>
            <ac:spMk id="39" creationId="{EB91C87D-836F-44C7-ADBF-C56C8F2B6F6E}"/>
          </ac:spMkLst>
        </pc:spChg>
        <pc:spChg chg="mod">
          <ac:chgData name="Singh, Apoorva" userId="64f21c6e-bbbd-4767-b757-043303042405" providerId="ADAL" clId="{A8499BFB-A34F-4B95-B6DF-F2EB2DB00156}" dt="2022-03-30T06:39:49.438" v="5912" actId="255"/>
          <ac:spMkLst>
            <pc:docMk/>
            <pc:sldMk cId="1298177519" sldId="347"/>
            <ac:spMk id="41" creationId="{3EB0FB7C-5C5F-4983-ACB9-B818345A6F15}"/>
          </ac:spMkLst>
        </pc:spChg>
        <pc:spChg chg="mod">
          <ac:chgData name="Singh, Apoorva" userId="64f21c6e-bbbd-4767-b757-043303042405" providerId="ADAL" clId="{A8499BFB-A34F-4B95-B6DF-F2EB2DB00156}" dt="2022-03-30T06:41:02.956" v="5950" actId="1036"/>
          <ac:spMkLst>
            <pc:docMk/>
            <pc:sldMk cId="1298177519" sldId="347"/>
            <ac:spMk id="42" creationId="{6B585DF8-2FCF-4D32-98C6-F28F4607E8DB}"/>
          </ac:spMkLst>
        </pc:spChg>
        <pc:spChg chg="add mod">
          <ac:chgData name="Singh, Apoorva" userId="64f21c6e-bbbd-4767-b757-043303042405" providerId="ADAL" clId="{A8499BFB-A34F-4B95-B6DF-F2EB2DB00156}" dt="2022-03-30T06:47:54.473" v="6140" actId="1037"/>
          <ac:spMkLst>
            <pc:docMk/>
            <pc:sldMk cId="1298177519" sldId="347"/>
            <ac:spMk id="44" creationId="{D8FAF439-C6EF-4CAA-B3C3-DACCB9BD700B}"/>
          </ac:spMkLst>
        </pc:spChg>
        <pc:spChg chg="add mod">
          <ac:chgData name="Singh, Apoorva" userId="64f21c6e-bbbd-4767-b757-043303042405" providerId="ADAL" clId="{A8499BFB-A34F-4B95-B6DF-F2EB2DB00156}" dt="2022-03-30T06:51:51.326" v="6436" actId="1036"/>
          <ac:spMkLst>
            <pc:docMk/>
            <pc:sldMk cId="1298177519" sldId="347"/>
            <ac:spMk id="46" creationId="{D98FA512-3C9C-46B4-9004-BE87823983A2}"/>
          </ac:spMkLst>
        </pc:spChg>
        <pc:spChg chg="add mod">
          <ac:chgData name="Singh, Apoorva" userId="64f21c6e-bbbd-4767-b757-043303042405" providerId="ADAL" clId="{A8499BFB-A34F-4B95-B6DF-F2EB2DB00156}" dt="2022-03-30T06:52:35.222" v="6448" actId="1035"/>
          <ac:spMkLst>
            <pc:docMk/>
            <pc:sldMk cId="1298177519" sldId="347"/>
            <ac:spMk id="47" creationId="{3310BA27-FA69-4E9C-AA00-C596338758C7}"/>
          </ac:spMkLst>
        </pc:spChg>
        <pc:spChg chg="del mod">
          <ac:chgData name="Singh, Apoorva" userId="64f21c6e-bbbd-4767-b757-043303042405" providerId="ADAL" clId="{A8499BFB-A34F-4B95-B6DF-F2EB2DB00156}" dt="2022-03-30T06:20:02.427" v="5376" actId="478"/>
          <ac:spMkLst>
            <pc:docMk/>
            <pc:sldMk cId="1298177519" sldId="347"/>
            <ac:spMk id="64" creationId="{595D5D57-2AC2-4743-88AE-BAD1C05DF5A1}"/>
          </ac:spMkLst>
        </pc:spChg>
        <pc:spChg chg="mod">
          <ac:chgData name="Singh, Apoorva" userId="64f21c6e-bbbd-4767-b757-043303042405" providerId="ADAL" clId="{A8499BFB-A34F-4B95-B6DF-F2EB2DB00156}" dt="2022-03-30T06:23:29.286" v="5658" actId="1036"/>
          <ac:spMkLst>
            <pc:docMk/>
            <pc:sldMk cId="1298177519" sldId="347"/>
            <ac:spMk id="288" creationId="{00000000-0000-0000-0000-000000000000}"/>
          </ac:spMkLst>
        </pc:spChg>
        <pc:grpChg chg="add mod">
          <ac:chgData name="Singh, Apoorva" userId="64f21c6e-bbbd-4767-b757-043303042405" providerId="ADAL" clId="{A8499BFB-A34F-4B95-B6DF-F2EB2DB00156}" dt="2022-03-30T06:21:30.224" v="5388" actId="1037"/>
          <ac:grpSpMkLst>
            <pc:docMk/>
            <pc:sldMk cId="1298177519" sldId="347"/>
            <ac:grpSpMk id="10" creationId="{7FF7E291-C46D-4805-9CC9-EDB21279B0C7}"/>
          </ac:grpSpMkLst>
        </pc:grpChg>
        <pc:grpChg chg="add mod">
          <ac:chgData name="Singh, Apoorva" userId="64f21c6e-bbbd-4767-b757-043303042405" providerId="ADAL" clId="{A8499BFB-A34F-4B95-B6DF-F2EB2DB00156}" dt="2022-03-30T06:42:07.182" v="5957" actId="207"/>
          <ac:grpSpMkLst>
            <pc:docMk/>
            <pc:sldMk cId="1298177519" sldId="347"/>
            <ac:grpSpMk id="13" creationId="{2C1271DC-B453-466F-99A8-84AB11EB0FBA}"/>
          </ac:grpSpMkLst>
        </pc:grpChg>
        <pc:grpChg chg="add mod">
          <ac:chgData name="Singh, Apoorva" userId="64f21c6e-bbbd-4767-b757-043303042405" providerId="ADAL" clId="{A8499BFB-A34F-4B95-B6DF-F2EB2DB00156}" dt="2022-03-30T06:41:57.339" v="5956" actId="207"/>
          <ac:grpSpMkLst>
            <pc:docMk/>
            <pc:sldMk cId="1298177519" sldId="347"/>
            <ac:grpSpMk id="16" creationId="{9E9AAC76-3FDD-49E8-97F6-85B956AE4B06}"/>
          </ac:grpSpMkLst>
        </pc:grpChg>
        <pc:grpChg chg="add mod">
          <ac:chgData name="Singh, Apoorva" userId="64f21c6e-bbbd-4767-b757-043303042405" providerId="ADAL" clId="{A8499BFB-A34F-4B95-B6DF-F2EB2DB00156}" dt="2022-03-30T06:40:09.598" v="5932" actId="1037"/>
          <ac:grpSpMkLst>
            <pc:docMk/>
            <pc:sldMk cId="1298177519" sldId="347"/>
            <ac:grpSpMk id="19" creationId="{8A15FBCE-FD9C-44C2-B2E9-38B551A274EF}"/>
          </ac:grpSpMkLst>
        </pc:grpChg>
        <pc:grpChg chg="add mod">
          <ac:chgData name="Singh, Apoorva" userId="64f21c6e-bbbd-4767-b757-043303042405" providerId="ADAL" clId="{A8499BFB-A34F-4B95-B6DF-F2EB2DB00156}" dt="2022-03-30T06:40:24.981" v="5935" actId="14100"/>
          <ac:grpSpMkLst>
            <pc:docMk/>
            <pc:sldMk cId="1298177519" sldId="347"/>
            <ac:grpSpMk id="22" creationId="{A4DA6102-1D39-439F-89C6-97D7274F0480}"/>
          </ac:grpSpMkLst>
        </pc:grpChg>
        <pc:grpChg chg="add mod">
          <ac:chgData name="Singh, Apoorva" userId="64f21c6e-bbbd-4767-b757-043303042405" providerId="ADAL" clId="{A8499BFB-A34F-4B95-B6DF-F2EB2DB00156}" dt="2022-03-30T06:39:14.828" v="5898" actId="1036"/>
          <ac:grpSpMkLst>
            <pc:docMk/>
            <pc:sldMk cId="1298177519" sldId="347"/>
            <ac:grpSpMk id="25" creationId="{8D939BB0-0210-4DA6-B6BC-197EACAD98B3}"/>
          </ac:grpSpMkLst>
        </pc:grpChg>
        <pc:grpChg chg="add del mod">
          <ac:chgData name="Singh, Apoorva" userId="64f21c6e-bbbd-4767-b757-043303042405" providerId="ADAL" clId="{A8499BFB-A34F-4B95-B6DF-F2EB2DB00156}" dt="2022-03-30T06:51:35.200" v="6425" actId="478"/>
          <ac:grpSpMkLst>
            <pc:docMk/>
            <pc:sldMk cId="1298177519" sldId="347"/>
            <ac:grpSpMk id="28" creationId="{A9C78261-C4DA-49CD-BB2D-74B859AC1E6E}"/>
          </ac:grpSpMkLst>
        </pc:grpChg>
        <pc:grpChg chg="add del mod">
          <ac:chgData name="Singh, Apoorva" userId="64f21c6e-bbbd-4767-b757-043303042405" providerId="ADAL" clId="{A8499BFB-A34F-4B95-B6DF-F2EB2DB00156}" dt="2022-03-30T06:50:12.266" v="6410" actId="478"/>
          <ac:grpSpMkLst>
            <pc:docMk/>
            <pc:sldMk cId="1298177519" sldId="347"/>
            <ac:grpSpMk id="31" creationId="{8A21DADF-6507-41E5-AEC7-B251ABC9FD69}"/>
          </ac:grpSpMkLst>
        </pc:grpChg>
        <pc:grpChg chg="add del mod">
          <ac:chgData name="Singh, Apoorva" userId="64f21c6e-bbbd-4767-b757-043303042405" providerId="ADAL" clId="{A8499BFB-A34F-4B95-B6DF-F2EB2DB00156}" dt="2022-03-30T06:47:39.168" v="6107" actId="478"/>
          <ac:grpSpMkLst>
            <pc:docMk/>
            <pc:sldMk cId="1298177519" sldId="347"/>
            <ac:grpSpMk id="34" creationId="{21029F36-0A09-4EEA-ABC7-F06B4DCB8F17}"/>
          </ac:grpSpMkLst>
        </pc:grpChg>
        <pc:grpChg chg="add del mod">
          <ac:chgData name="Singh, Apoorva" userId="64f21c6e-bbbd-4767-b757-043303042405" providerId="ADAL" clId="{A8499BFB-A34F-4B95-B6DF-F2EB2DB00156}" dt="2022-03-30T06:52:14.549" v="6437" actId="478"/>
          <ac:grpSpMkLst>
            <pc:docMk/>
            <pc:sldMk cId="1298177519" sldId="347"/>
            <ac:grpSpMk id="37" creationId="{A9975513-E7BE-408E-BF9E-DCC0B93B2E5F}"/>
          </ac:grpSpMkLst>
        </pc:grpChg>
        <pc:grpChg chg="add mod">
          <ac:chgData name="Singh, Apoorva" userId="64f21c6e-bbbd-4767-b757-043303042405" providerId="ADAL" clId="{A8499BFB-A34F-4B95-B6DF-F2EB2DB00156}" dt="2022-03-30T06:21:30.224" v="5388" actId="1037"/>
          <ac:grpSpMkLst>
            <pc:docMk/>
            <pc:sldMk cId="1298177519" sldId="347"/>
            <ac:grpSpMk id="40" creationId="{88716297-C160-4131-8C6C-6A42290974C3}"/>
          </ac:grpSpMkLst>
        </pc:grpChg>
        <pc:graphicFrameChg chg="del">
          <ac:chgData name="Singh, Apoorva" userId="64f21c6e-bbbd-4767-b757-043303042405" providerId="ADAL" clId="{A8499BFB-A34F-4B95-B6DF-F2EB2DB00156}" dt="2022-03-30T06:20:05.742" v="5377" actId="478"/>
          <ac:graphicFrameMkLst>
            <pc:docMk/>
            <pc:sldMk cId="1298177519" sldId="347"/>
            <ac:graphicFrameMk id="2" creationId="{366BB674-D3C4-5BE6-BA11-8FE2FDC572FB}"/>
          </ac:graphicFrameMkLst>
        </pc:graphicFrameChg>
        <pc:graphicFrameChg chg="add del mod">
          <ac:chgData name="Singh, Apoorva" userId="64f21c6e-bbbd-4767-b757-043303042405" providerId="ADAL" clId="{A8499BFB-A34F-4B95-B6DF-F2EB2DB00156}" dt="2022-03-30T06:20:57.199" v="5385" actId="478"/>
          <ac:graphicFrameMkLst>
            <pc:docMk/>
            <pc:sldMk cId="1298177519" sldId="347"/>
            <ac:graphicFrameMk id="43" creationId="{665D67D5-4EDE-4E3E-97F8-F50CE8080AE5}"/>
          </ac:graphicFrameMkLst>
        </pc:graphicFrameChg>
        <pc:picChg chg="add mod">
          <ac:chgData name="Singh, Apoorva" userId="64f21c6e-bbbd-4767-b757-043303042405" providerId="ADAL" clId="{A8499BFB-A34F-4B95-B6DF-F2EB2DB00156}" dt="2022-03-30T06:50:30.658" v="6422" actId="1037"/>
          <ac:picMkLst>
            <pc:docMk/>
            <pc:sldMk cId="1298177519" sldId="347"/>
            <ac:picMk id="1026" creationId="{17156F7C-2C80-469F-84B3-6DD27EE5D9A4}"/>
          </ac:picMkLst>
        </pc:picChg>
      </pc:sldChg>
      <pc:sldMasterChg chg="delSldLayout">
        <pc:chgData name="Singh, Apoorva" userId="64f21c6e-bbbd-4767-b757-043303042405" providerId="ADAL" clId="{A8499BFB-A34F-4B95-B6DF-F2EB2DB00156}" dt="2022-02-25T07:20:33.068" v="688" actId="47"/>
        <pc:sldMasterMkLst>
          <pc:docMk/>
          <pc:sldMasterMk cId="0" sldId="2147483677"/>
        </pc:sldMasterMkLst>
        <pc:sldLayoutChg chg="del">
          <pc:chgData name="Singh, Apoorva" userId="64f21c6e-bbbd-4767-b757-043303042405" providerId="ADAL" clId="{A8499BFB-A34F-4B95-B6DF-F2EB2DB00156}" dt="2022-02-25T07:20:19.217" v="686" actId="47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Singh, Apoorva" userId="64f21c6e-bbbd-4767-b757-043303042405" providerId="ADAL" clId="{A8499BFB-A34F-4B95-B6DF-F2EB2DB00156}" dt="2022-02-25T07:20:26.527" v="687" actId="47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Singh, Apoorva" userId="64f21c6e-bbbd-4767-b757-043303042405" providerId="ADAL" clId="{A8499BFB-A34F-4B95-B6DF-F2EB2DB00156}" dt="2022-02-25T07:20:33.068" v="688" actId="47"/>
          <pc:sldLayoutMkLst>
            <pc:docMk/>
            <pc:sldMasterMk cId="0" sldId="2147483677"/>
            <pc:sldLayoutMk cId="0" sldId="2147483672"/>
          </pc:sldLayoutMkLst>
        </pc:sldLayoutChg>
        <pc:sldLayoutChg chg="del">
          <pc:chgData name="Singh, Apoorva" userId="64f21c6e-bbbd-4767-b757-043303042405" providerId="ADAL" clId="{A8499BFB-A34F-4B95-B6DF-F2EB2DB00156}" dt="2022-02-25T07:19:53.808" v="682" actId="47"/>
          <pc:sldLayoutMkLst>
            <pc:docMk/>
            <pc:sldMasterMk cId="0" sldId="2147483677"/>
            <pc:sldLayoutMk cId="0" sldId="2147483673"/>
          </pc:sldLayoutMkLst>
        </pc:sldLayoutChg>
        <pc:sldLayoutChg chg="del">
          <pc:chgData name="Singh, Apoorva" userId="64f21c6e-bbbd-4767-b757-043303042405" providerId="ADAL" clId="{A8499BFB-A34F-4B95-B6DF-F2EB2DB00156}" dt="2022-02-25T07:19:53.808" v="682" actId="47"/>
          <pc:sldLayoutMkLst>
            <pc:docMk/>
            <pc:sldMasterMk cId="0" sldId="2147483677"/>
            <pc:sldLayoutMk cId="0" sldId="2147483674"/>
          </pc:sldLayoutMkLst>
        </pc:sldLayoutChg>
      </pc:sldMasterChg>
    </pc:docChg>
  </pc:docChgLst>
  <pc:docChgLst>
    <pc:chgData name="San Martin Galindo, Jose M" userId="S::jsanmar@purdue.edu::2d804a46-2853-4727-82ab-6c99bc669d3c" providerId="AD" clId="Web-{CBD842E8-A42C-4377-9E58-33388EA334AD}"/>
    <pc:docChg chg="addSld delSld modSld">
      <pc:chgData name="San Martin Galindo, Jose M" userId="S::jsanmar@purdue.edu::2d804a46-2853-4727-82ab-6c99bc669d3c" providerId="AD" clId="Web-{CBD842E8-A42C-4377-9E58-33388EA334AD}" dt="2022-03-25T17:05:56.478" v="269"/>
      <pc:docMkLst>
        <pc:docMk/>
      </pc:docMkLst>
      <pc:sldChg chg="del">
        <pc:chgData name="San Martin Galindo, Jose M" userId="S::jsanmar@purdue.edu::2d804a46-2853-4727-82ab-6c99bc669d3c" providerId="AD" clId="Web-{CBD842E8-A42C-4377-9E58-33388EA334AD}" dt="2022-03-25T16:41:53.272" v="75"/>
        <pc:sldMkLst>
          <pc:docMk/>
          <pc:sldMk cId="492529570" sldId="306"/>
        </pc:sldMkLst>
      </pc:sldChg>
      <pc:sldChg chg="modSp del">
        <pc:chgData name="San Martin Galindo, Jose M" userId="S::jsanmar@purdue.edu::2d804a46-2853-4727-82ab-6c99bc669d3c" providerId="AD" clId="Web-{CBD842E8-A42C-4377-9E58-33388EA334AD}" dt="2022-03-25T16:54:47.015" v="149"/>
        <pc:sldMkLst>
          <pc:docMk/>
          <pc:sldMk cId="2220767876" sldId="321"/>
        </pc:sldMkLst>
        <pc:picChg chg="mod">
          <ac:chgData name="San Martin Galindo, Jose M" userId="S::jsanmar@purdue.edu::2d804a46-2853-4727-82ab-6c99bc669d3c" providerId="AD" clId="Web-{CBD842E8-A42C-4377-9E58-33388EA334AD}" dt="2022-03-25T16:51:26.720" v="147" actId="1076"/>
          <ac:picMkLst>
            <pc:docMk/>
            <pc:sldMk cId="2220767876" sldId="321"/>
            <ac:picMk id="7" creationId="{9D3FFC18-8178-4594-9B8D-EF642FA274A2}"/>
          </ac:picMkLst>
        </pc:picChg>
      </pc:sldChg>
      <pc:sldChg chg="del">
        <pc:chgData name="San Martin Galindo, Jose M" userId="S::jsanmar@purdue.edu::2d804a46-2853-4727-82ab-6c99bc669d3c" providerId="AD" clId="Web-{CBD842E8-A42C-4377-9E58-33388EA334AD}" dt="2022-03-25T16:55:47.015" v="168"/>
        <pc:sldMkLst>
          <pc:docMk/>
          <pc:sldMk cId="2172875790" sldId="322"/>
        </pc:sldMkLst>
      </pc:sldChg>
      <pc:sldChg chg="del">
        <pc:chgData name="San Martin Galindo, Jose M" userId="S::jsanmar@purdue.edu::2d804a46-2853-4727-82ab-6c99bc669d3c" providerId="AD" clId="Web-{CBD842E8-A42C-4377-9E58-33388EA334AD}" dt="2022-03-25T16:54:47.015" v="148"/>
        <pc:sldMkLst>
          <pc:docMk/>
          <pc:sldMk cId="970037337" sldId="323"/>
        </pc:sldMkLst>
      </pc:sldChg>
      <pc:sldChg chg="addSp delSp modSp">
        <pc:chgData name="San Martin Galindo, Jose M" userId="S::jsanmar@purdue.edu::2d804a46-2853-4727-82ab-6c99bc669d3c" providerId="AD" clId="Web-{CBD842E8-A42C-4377-9E58-33388EA334AD}" dt="2022-03-25T16:47:04.269" v="92" actId="1076"/>
        <pc:sldMkLst>
          <pc:docMk/>
          <pc:sldMk cId="1267888863" sldId="327"/>
        </pc:sldMkLst>
        <pc:spChg chg="add mod">
          <ac:chgData name="San Martin Galindo, Jose M" userId="S::jsanmar@purdue.edu::2d804a46-2853-4727-82ab-6c99bc669d3c" providerId="AD" clId="Web-{CBD842E8-A42C-4377-9E58-33388EA334AD}" dt="2022-03-25T16:32:22.199" v="18" actId="14100"/>
          <ac:spMkLst>
            <pc:docMk/>
            <pc:sldMk cId="1267888863" sldId="327"/>
            <ac:spMk id="8" creationId="{1879CF8B-F39B-424D-A2A4-0390247CC249}"/>
          </ac:spMkLst>
        </pc:spChg>
        <pc:spChg chg="add del mod">
          <ac:chgData name="San Martin Galindo, Jose M" userId="S::jsanmar@purdue.edu::2d804a46-2853-4727-82ab-6c99bc669d3c" providerId="AD" clId="Web-{CBD842E8-A42C-4377-9E58-33388EA334AD}" dt="2022-03-25T16:40:32.039" v="62"/>
          <ac:spMkLst>
            <pc:docMk/>
            <pc:sldMk cId="1267888863" sldId="327"/>
            <ac:spMk id="161" creationId="{B62E4502-ED66-0446-765D-36440FCFC7C1}"/>
          </ac:spMkLst>
        </pc:spChg>
        <pc:spChg chg="add mod">
          <ac:chgData name="San Martin Galindo, Jose M" userId="S::jsanmar@purdue.edu::2d804a46-2853-4727-82ab-6c99bc669d3c" providerId="AD" clId="Web-{CBD842E8-A42C-4377-9E58-33388EA334AD}" dt="2022-03-25T16:42:01.381" v="77" actId="1076"/>
          <ac:spMkLst>
            <pc:docMk/>
            <pc:sldMk cId="1267888863" sldId="327"/>
            <ac:spMk id="162" creationId="{2BB0F385-DA6C-46AC-B216-C627D07A9C43}"/>
          </ac:spMkLst>
        </pc:spChg>
        <pc:spChg chg="add mod">
          <ac:chgData name="San Martin Galindo, Jose M" userId="S::jsanmar@purdue.edu::2d804a46-2853-4727-82ab-6c99bc669d3c" providerId="AD" clId="Web-{CBD842E8-A42C-4377-9E58-33388EA334AD}" dt="2022-03-25T16:42:01.381" v="76" actId="1076"/>
          <ac:spMkLst>
            <pc:docMk/>
            <pc:sldMk cId="1267888863" sldId="327"/>
            <ac:spMk id="287" creationId="{F6A0C6E9-09F6-7D23-5EDA-849D189E799D}"/>
          </ac:spMkLst>
        </pc:spChg>
        <pc:graphicFrameChg chg="del mod modGraphic">
          <ac:chgData name="San Martin Galindo, Jose M" userId="S::jsanmar@purdue.edu::2d804a46-2853-4727-82ab-6c99bc669d3c" providerId="AD" clId="Web-{CBD842E8-A42C-4377-9E58-33388EA334AD}" dt="2022-03-25T16:37:45.759" v="31"/>
          <ac:graphicFrameMkLst>
            <pc:docMk/>
            <pc:sldMk cId="1267888863" sldId="327"/>
            <ac:graphicFrameMk id="2" creationId="{E6CA3D85-615B-8C83-C690-38BB86542FA4}"/>
          </ac:graphicFrameMkLst>
        </pc:graphicFrameChg>
        <pc:graphicFrameChg chg="add del mod modGraphic">
          <ac:chgData name="San Martin Galindo, Jose M" userId="S::jsanmar@purdue.edu::2d804a46-2853-4727-82ab-6c99bc669d3c" providerId="AD" clId="Web-{CBD842E8-A42C-4377-9E58-33388EA334AD}" dt="2022-03-25T16:39:30.227" v="44"/>
          <ac:graphicFrameMkLst>
            <pc:docMk/>
            <pc:sldMk cId="1267888863" sldId="327"/>
            <ac:graphicFrameMk id="82" creationId="{77E792FF-0E7B-7E5A-B2B9-F32FED77FCB0}"/>
          </ac:graphicFrameMkLst>
        </pc:graphicFrameChg>
        <pc:picChg chg="add del mod">
          <ac:chgData name="San Martin Galindo, Jose M" userId="S::jsanmar@purdue.edu::2d804a46-2853-4727-82ab-6c99bc669d3c" providerId="AD" clId="Web-{CBD842E8-A42C-4377-9E58-33388EA334AD}" dt="2022-03-25T16:44:29.802" v="86"/>
          <ac:picMkLst>
            <pc:docMk/>
            <pc:sldMk cId="1267888863" sldId="327"/>
            <ac:picMk id="289" creationId="{B737DEAE-6D0A-EA55-5837-F4B42FD7A501}"/>
          </ac:picMkLst>
        </pc:picChg>
        <pc:picChg chg="add mod">
          <ac:chgData name="San Martin Galindo, Jose M" userId="S::jsanmar@purdue.edu::2d804a46-2853-4727-82ab-6c99bc669d3c" providerId="AD" clId="Web-{CBD842E8-A42C-4377-9E58-33388EA334AD}" dt="2022-03-25T16:47:04.269" v="92" actId="1076"/>
          <ac:picMkLst>
            <pc:docMk/>
            <pc:sldMk cId="1267888863" sldId="327"/>
            <ac:picMk id="290" creationId="{5C104727-9414-6C83-63D9-56F94177036E}"/>
          </ac:picMkLst>
        </pc:picChg>
        <pc:picChg chg="add mod">
          <ac:chgData name="San Martin Galindo, Jose M" userId="S::jsanmar@purdue.edu::2d804a46-2853-4727-82ab-6c99bc669d3c" providerId="AD" clId="Web-{CBD842E8-A42C-4377-9E58-33388EA334AD}" dt="2022-03-25T16:44:16.943" v="84" actId="1076"/>
          <ac:picMkLst>
            <pc:docMk/>
            <pc:sldMk cId="1267888863" sldId="327"/>
            <ac:picMk id="291" creationId="{F220D153-7A22-10A2-0841-38623BE96361}"/>
          </ac:picMkLst>
        </pc:picChg>
        <pc:picChg chg="add mod">
          <ac:chgData name="San Martin Galindo, Jose M" userId="S::jsanmar@purdue.edu::2d804a46-2853-4727-82ab-6c99bc669d3c" providerId="AD" clId="Web-{CBD842E8-A42C-4377-9E58-33388EA334AD}" dt="2022-03-25T16:44:45.349" v="91" actId="1076"/>
          <ac:picMkLst>
            <pc:docMk/>
            <pc:sldMk cId="1267888863" sldId="327"/>
            <ac:picMk id="292" creationId="{0686DFFC-AA00-E7EC-87A2-2708EACFA1DE}"/>
          </ac:picMkLst>
        </pc:picChg>
      </pc:sldChg>
      <pc:sldChg chg="del">
        <pc:chgData name="San Martin Galindo, Jose M" userId="S::jsanmar@purdue.edu::2d804a46-2853-4727-82ab-6c99bc669d3c" providerId="AD" clId="Web-{CBD842E8-A42C-4377-9E58-33388EA334AD}" dt="2022-03-25T16:47:14.629" v="94"/>
        <pc:sldMkLst>
          <pc:docMk/>
          <pc:sldMk cId="1270663474" sldId="328"/>
        </pc:sldMkLst>
      </pc:sldChg>
      <pc:sldChg chg="addSp delSp modSp add mod replId modShow">
        <pc:chgData name="San Martin Galindo, Jose M" userId="S::jsanmar@purdue.edu::2d804a46-2853-4727-82ab-6c99bc669d3c" providerId="AD" clId="Web-{CBD842E8-A42C-4377-9E58-33388EA334AD}" dt="2022-03-25T16:50:28.330" v="145" actId="1076"/>
        <pc:sldMkLst>
          <pc:docMk/>
          <pc:sldMk cId="1930647759" sldId="344"/>
        </pc:sldMkLst>
        <pc:spChg chg="add mod">
          <ac:chgData name="San Martin Galindo, Jose M" userId="S::jsanmar@purdue.edu::2d804a46-2853-4727-82ab-6c99bc669d3c" providerId="AD" clId="Web-{CBD842E8-A42C-4377-9E58-33388EA334AD}" dt="2022-03-25T16:49:55.658" v="137"/>
          <ac:spMkLst>
            <pc:docMk/>
            <pc:sldMk cId="1930647759" sldId="344"/>
            <ac:spMk id="3" creationId="{4F319DF3-7B00-71BD-A244-3AFD6061DAA8}"/>
          </ac:spMkLst>
        </pc:spChg>
        <pc:spChg chg="add mod">
          <ac:chgData name="San Martin Galindo, Jose M" userId="S::jsanmar@purdue.edu::2d804a46-2853-4727-82ab-6c99bc669d3c" providerId="AD" clId="Web-{CBD842E8-A42C-4377-9E58-33388EA334AD}" dt="2022-03-25T16:50:28.330" v="145" actId="1076"/>
          <ac:spMkLst>
            <pc:docMk/>
            <pc:sldMk cId="1930647759" sldId="344"/>
            <ac:spMk id="4" creationId="{D0726118-5EF3-EE88-A1D3-5A9A3D2A22DB}"/>
          </ac:spMkLst>
        </pc:spChg>
        <pc:spChg chg="del">
          <ac:chgData name="San Martin Galindo, Jose M" userId="S::jsanmar@purdue.edu::2d804a46-2853-4727-82ab-6c99bc669d3c" providerId="AD" clId="Web-{CBD842E8-A42C-4377-9E58-33388EA334AD}" dt="2022-03-25T16:47:20.863" v="95"/>
          <ac:spMkLst>
            <pc:docMk/>
            <pc:sldMk cId="1930647759" sldId="344"/>
            <ac:spMk id="8" creationId="{1879CF8B-F39B-424D-A2A4-0390247CC249}"/>
          </ac:spMkLst>
        </pc:spChg>
        <pc:spChg chg="mod">
          <ac:chgData name="San Martin Galindo, Jose M" userId="S::jsanmar@purdue.edu::2d804a46-2853-4727-82ab-6c99bc669d3c" providerId="AD" clId="Web-{CBD842E8-A42C-4377-9E58-33388EA334AD}" dt="2022-03-25T16:47:40.191" v="109" actId="20577"/>
          <ac:spMkLst>
            <pc:docMk/>
            <pc:sldMk cId="1930647759" sldId="344"/>
            <ac:spMk id="162" creationId="{2BB0F385-DA6C-46AC-B216-C627D07A9C43}"/>
          </ac:spMkLst>
        </pc:spChg>
        <pc:spChg chg="del">
          <ac:chgData name="San Martin Galindo, Jose M" userId="S::jsanmar@purdue.edu::2d804a46-2853-4727-82ab-6c99bc669d3c" providerId="AD" clId="Web-{CBD842E8-A42C-4377-9E58-33388EA334AD}" dt="2022-03-25T16:47:24.769" v="96"/>
          <ac:spMkLst>
            <pc:docMk/>
            <pc:sldMk cId="1930647759" sldId="344"/>
            <ac:spMk id="287" creationId="{F6A0C6E9-09F6-7D23-5EDA-849D189E799D}"/>
          </ac:spMkLst>
        </pc:spChg>
        <pc:picChg chg="add mod">
          <ac:chgData name="San Martin Galindo, Jose M" userId="S::jsanmar@purdue.edu::2d804a46-2853-4727-82ab-6c99bc669d3c" providerId="AD" clId="Web-{CBD842E8-A42C-4377-9E58-33388EA334AD}" dt="2022-03-25T16:48:55.675" v="125"/>
          <ac:picMkLst>
            <pc:docMk/>
            <pc:sldMk cId="1930647759" sldId="344"/>
            <ac:picMk id="2" creationId="{E4A326EE-BCED-20AA-C8FC-7D328CCB29E6}"/>
          </ac:picMkLst>
        </pc:picChg>
        <pc:picChg chg="del mod">
          <ac:chgData name="San Martin Galindo, Jose M" userId="S::jsanmar@purdue.edu::2d804a46-2853-4727-82ab-6c99bc669d3c" providerId="AD" clId="Web-{CBD842E8-A42C-4377-9E58-33388EA334AD}" dt="2022-03-25T16:47:43.863" v="110"/>
          <ac:picMkLst>
            <pc:docMk/>
            <pc:sldMk cId="1930647759" sldId="344"/>
            <ac:picMk id="290" creationId="{5C104727-9414-6C83-63D9-56F94177036E}"/>
          </ac:picMkLst>
        </pc:picChg>
        <pc:picChg chg="del">
          <ac:chgData name="San Martin Galindo, Jose M" userId="S::jsanmar@purdue.edu::2d804a46-2853-4727-82ab-6c99bc669d3c" providerId="AD" clId="Web-{CBD842E8-A42C-4377-9E58-33388EA334AD}" dt="2022-03-25T16:47:24.863" v="97"/>
          <ac:picMkLst>
            <pc:docMk/>
            <pc:sldMk cId="1930647759" sldId="344"/>
            <ac:picMk id="291" creationId="{F220D153-7A22-10A2-0841-38623BE96361}"/>
          </ac:picMkLst>
        </pc:picChg>
        <pc:picChg chg="del">
          <ac:chgData name="San Martin Galindo, Jose M" userId="S::jsanmar@purdue.edu::2d804a46-2853-4727-82ab-6c99bc669d3c" providerId="AD" clId="Web-{CBD842E8-A42C-4377-9E58-33388EA334AD}" dt="2022-03-25T16:47:24.894" v="98"/>
          <ac:picMkLst>
            <pc:docMk/>
            <pc:sldMk cId="1930647759" sldId="344"/>
            <ac:picMk id="292" creationId="{0686DFFC-AA00-E7EC-87A2-2708EACFA1DE}"/>
          </ac:picMkLst>
        </pc:picChg>
      </pc:sldChg>
      <pc:sldChg chg="addSp delSp modSp add replId">
        <pc:chgData name="San Martin Galindo, Jose M" userId="S::jsanmar@purdue.edu::2d804a46-2853-4727-82ab-6c99bc669d3c" providerId="AD" clId="Web-{CBD842E8-A42C-4377-9E58-33388EA334AD}" dt="2022-03-25T17:05:09.010" v="257" actId="1076"/>
        <pc:sldMkLst>
          <pc:docMk/>
          <pc:sldMk cId="2935520849" sldId="345"/>
        </pc:sldMkLst>
        <pc:spChg chg="add mod">
          <ac:chgData name="San Martin Galindo, Jose M" userId="S::jsanmar@purdue.edu::2d804a46-2853-4727-82ab-6c99bc669d3c" providerId="AD" clId="Web-{CBD842E8-A42C-4377-9E58-33388EA334AD}" dt="2022-03-25T16:55:35.405" v="166" actId="1076"/>
          <ac:spMkLst>
            <pc:docMk/>
            <pc:sldMk cId="2935520849" sldId="345"/>
            <ac:spMk id="4" creationId="{AF0515B7-FEB5-EFF7-1C7A-F9680B143E00}"/>
          </ac:spMkLst>
        </pc:spChg>
        <pc:spChg chg="del">
          <ac:chgData name="San Martin Galindo, Jose M" userId="S::jsanmar@purdue.edu::2d804a46-2853-4727-82ab-6c99bc669d3c" providerId="AD" clId="Web-{CBD842E8-A42C-4377-9E58-33388EA334AD}" dt="2022-03-25T16:50:41.408" v="146"/>
          <ac:spMkLst>
            <pc:docMk/>
            <pc:sldMk cId="2935520849" sldId="345"/>
            <ac:spMk id="162" creationId="{2BB0F385-DA6C-46AC-B216-C627D07A9C43}"/>
          </ac:spMkLst>
        </pc:spChg>
        <pc:picChg chg="del">
          <ac:chgData name="San Martin Galindo, Jose M" userId="S::jsanmar@purdue.edu::2d804a46-2853-4727-82ab-6c99bc669d3c" providerId="AD" clId="Web-{CBD842E8-A42C-4377-9E58-33388EA334AD}" dt="2022-03-25T16:49:10.300" v="127"/>
          <ac:picMkLst>
            <pc:docMk/>
            <pc:sldMk cId="2935520849" sldId="345"/>
            <ac:picMk id="2" creationId="{E4A326EE-BCED-20AA-C8FC-7D328CCB29E6}"/>
          </ac:picMkLst>
        </pc:picChg>
        <pc:picChg chg="add mod">
          <ac:chgData name="San Martin Galindo, Jose M" userId="S::jsanmar@purdue.edu::2d804a46-2853-4727-82ab-6c99bc669d3c" providerId="AD" clId="Web-{CBD842E8-A42C-4377-9E58-33388EA334AD}" dt="2022-03-25T16:55:35.530" v="167" actId="1076"/>
          <ac:picMkLst>
            <pc:docMk/>
            <pc:sldMk cId="2935520849" sldId="345"/>
            <ac:picMk id="3" creationId="{2BC566C5-2AFA-E943-9466-BA3728478866}"/>
          </ac:picMkLst>
        </pc:picChg>
        <pc:picChg chg="add mod">
          <ac:chgData name="San Martin Galindo, Jose M" userId="S::jsanmar@purdue.edu::2d804a46-2853-4727-82ab-6c99bc669d3c" providerId="AD" clId="Web-{CBD842E8-A42C-4377-9E58-33388EA334AD}" dt="2022-03-25T17:05:09.010" v="257" actId="1076"/>
          <ac:picMkLst>
            <pc:docMk/>
            <pc:sldMk cId="2935520849" sldId="345"/>
            <ac:picMk id="5" creationId="{19ECA4A7-A7BC-6C61-CD65-DC1B9E05F260}"/>
          </ac:picMkLst>
        </pc:picChg>
      </pc:sldChg>
      <pc:sldChg chg="add del">
        <pc:chgData name="San Martin Galindo, Jose M" userId="S::jsanmar@purdue.edu::2d804a46-2853-4727-82ab-6c99bc669d3c" providerId="AD" clId="Web-{CBD842E8-A42C-4377-9E58-33388EA334AD}" dt="2022-03-25T16:47:47.894" v="112"/>
        <pc:sldMkLst>
          <pc:docMk/>
          <pc:sldMk cId="4262257210" sldId="345"/>
        </pc:sldMkLst>
      </pc:sldChg>
      <pc:sldChg chg="addSp delSp modSp add replId">
        <pc:chgData name="San Martin Galindo, Jose M" userId="S::jsanmar@purdue.edu::2d804a46-2853-4727-82ab-6c99bc669d3c" providerId="AD" clId="Web-{CBD842E8-A42C-4377-9E58-33388EA334AD}" dt="2022-03-25T17:05:56.478" v="269"/>
        <pc:sldMkLst>
          <pc:docMk/>
          <pc:sldMk cId="3982344805" sldId="346"/>
        </pc:sldMkLst>
        <pc:spChg chg="add mod">
          <ac:chgData name="San Martin Galindo, Jose M" userId="S::jsanmar@purdue.edu::2d804a46-2853-4727-82ab-6c99bc669d3c" providerId="AD" clId="Web-{CBD842E8-A42C-4377-9E58-33388EA334AD}" dt="2022-03-25T17:05:56.478" v="269"/>
          <ac:spMkLst>
            <pc:docMk/>
            <pc:sldMk cId="3982344805" sldId="346"/>
            <ac:spMk id="874" creationId="{E64B1CF1-19CA-52CD-12FB-AAE1703120A3}"/>
          </ac:spMkLst>
        </pc:spChg>
        <pc:graphicFrameChg chg="add del mod modGraphic">
          <ac:chgData name="San Martin Galindo, Jose M" userId="S::jsanmar@purdue.edu::2d804a46-2853-4727-82ab-6c99bc669d3c" providerId="AD" clId="Web-{CBD842E8-A42C-4377-9E58-33388EA334AD}" dt="2022-03-25T17:02:22.136" v="240"/>
          <ac:graphicFrameMkLst>
            <pc:docMk/>
            <pc:sldMk cId="3982344805" sldId="346"/>
            <ac:graphicFrameMk id="2" creationId="{366BB674-D3C4-5BE6-BA11-8FE2FDC572FB}"/>
          </ac:graphicFrameMkLst>
        </pc:graphicFrameChg>
        <pc:picChg chg="del">
          <ac:chgData name="San Martin Galindo, Jose M" userId="S::jsanmar@purdue.edu::2d804a46-2853-4727-82ab-6c99bc669d3c" providerId="AD" clId="Web-{CBD842E8-A42C-4377-9E58-33388EA334AD}" dt="2022-03-25T16:57:37.279" v="170"/>
          <ac:picMkLst>
            <pc:docMk/>
            <pc:sldMk cId="3982344805" sldId="346"/>
            <ac:picMk id="3" creationId="{2BC566C5-2AFA-E943-9466-BA3728478866}"/>
          </ac:picMkLst>
        </pc:picChg>
      </pc:sldChg>
    </pc:docChg>
  </pc:docChgLst>
  <pc:docChgLst>
    <pc:chgData name="Agarwal, Shubham" userId="S::agarw275@purdue.edu::9caab03e-c093-4dc0-b242-2216ee717a5b" providerId="AD" clId="Web-{1376E69C-127C-425C-A981-459F91A2A6AB}"/>
    <pc:docChg chg="modSld">
      <pc:chgData name="Agarwal, Shubham" userId="S::agarw275@purdue.edu::9caab03e-c093-4dc0-b242-2216ee717a5b" providerId="AD" clId="Web-{1376E69C-127C-425C-A981-459F91A2A6AB}" dt="2022-03-25T16:15:06.545" v="61" actId="20577"/>
      <pc:docMkLst>
        <pc:docMk/>
      </pc:docMkLst>
      <pc:sldChg chg="addSp delSp modSp">
        <pc:chgData name="Agarwal, Shubham" userId="S::agarw275@purdue.edu::9caab03e-c093-4dc0-b242-2216ee717a5b" providerId="AD" clId="Web-{1376E69C-127C-425C-A981-459F91A2A6AB}" dt="2022-03-25T16:15:06.545" v="61" actId="20577"/>
        <pc:sldMkLst>
          <pc:docMk/>
          <pc:sldMk cId="3402080399" sldId="334"/>
        </pc:sldMkLst>
        <pc:spChg chg="mod">
          <ac:chgData name="Agarwal, Shubham" userId="S::agarw275@purdue.edu::9caab03e-c093-4dc0-b242-2216ee717a5b" providerId="AD" clId="Web-{1376E69C-127C-425C-A981-459F91A2A6AB}" dt="2022-03-25T16:15:06.545" v="61" actId="20577"/>
          <ac:spMkLst>
            <pc:docMk/>
            <pc:sldMk cId="3402080399" sldId="334"/>
            <ac:spMk id="7" creationId="{C3B066B5-9AB8-491C-8E6A-70298FD3EC14}"/>
          </ac:spMkLst>
        </pc:spChg>
        <pc:spChg chg="del">
          <ac:chgData name="Agarwal, Shubham" userId="S::agarw275@purdue.edu::9caab03e-c093-4dc0-b242-2216ee717a5b" providerId="AD" clId="Web-{1376E69C-127C-425C-A981-459F91A2A6AB}" dt="2022-03-25T16:14:37.935" v="47"/>
          <ac:spMkLst>
            <pc:docMk/>
            <pc:sldMk cId="3402080399" sldId="334"/>
            <ac:spMk id="8" creationId="{48506FF3-D77C-46A4-8D44-92F482AA38EF}"/>
          </ac:spMkLst>
        </pc:spChg>
        <pc:picChg chg="add del mod">
          <ac:chgData name="Agarwal, Shubham" userId="S::agarw275@purdue.edu::9caab03e-c093-4dc0-b242-2216ee717a5b" providerId="AD" clId="Web-{1376E69C-127C-425C-A981-459F91A2A6AB}" dt="2022-03-25T16:12:26.901" v="2"/>
          <ac:picMkLst>
            <pc:docMk/>
            <pc:sldMk cId="3402080399" sldId="334"/>
            <ac:picMk id="3" creationId="{63AB64DB-39E0-59DE-660E-CCA07056E9C5}"/>
          </ac:picMkLst>
        </pc:picChg>
        <pc:picChg chg="add mod">
          <ac:chgData name="Agarwal, Shubham" userId="S::agarw275@purdue.edu::9caab03e-c093-4dc0-b242-2216ee717a5b" providerId="AD" clId="Web-{1376E69C-127C-425C-A981-459F91A2A6AB}" dt="2022-03-25T16:13:34.434" v="8" actId="14100"/>
          <ac:picMkLst>
            <pc:docMk/>
            <pc:sldMk cId="3402080399" sldId="334"/>
            <ac:picMk id="9" creationId="{48DF55E4-E3E3-34A8-A10C-01C8154712C2}"/>
          </ac:picMkLst>
        </pc:picChg>
      </pc:sldChg>
    </pc:docChg>
  </pc:docChgLst>
  <pc:docChgLst>
    <pc:chgData name="Agarwal, Shubham" userId="9caab03e-c093-4dc0-b242-2216ee717a5b" providerId="ADAL" clId="{6D4F7E8A-CB87-4B44-9577-DB64145A5056}"/>
    <pc:docChg chg="custSel addSld delSld modSld">
      <pc:chgData name="Agarwal, Shubham" userId="9caab03e-c093-4dc0-b242-2216ee717a5b" providerId="ADAL" clId="{6D4F7E8A-CB87-4B44-9577-DB64145A5056}" dt="2022-03-25T03:54:51.868" v="1810" actId="20577"/>
      <pc:docMkLst>
        <pc:docMk/>
      </pc:docMkLst>
      <pc:sldChg chg="addSp delSp modSp mod">
        <pc:chgData name="Agarwal, Shubham" userId="9caab03e-c093-4dc0-b242-2216ee717a5b" providerId="ADAL" clId="{6D4F7E8A-CB87-4B44-9577-DB64145A5056}" dt="2022-03-24T13:42:58.817" v="1189" actId="1035"/>
        <pc:sldMkLst>
          <pc:docMk/>
          <pc:sldMk cId="0" sldId="270"/>
        </pc:sldMkLst>
        <pc:spChg chg="mod">
          <ac:chgData name="Agarwal, Shubham" userId="9caab03e-c093-4dc0-b242-2216ee717a5b" providerId="ADAL" clId="{6D4F7E8A-CB87-4B44-9577-DB64145A5056}" dt="2022-03-24T13:42:58.817" v="1189" actId="1035"/>
          <ac:spMkLst>
            <pc:docMk/>
            <pc:sldMk cId="0" sldId="270"/>
            <ac:spMk id="4" creationId="{AE9E5B04-DA9E-408C-A507-7546BA2746E1}"/>
          </ac:spMkLst>
        </pc:spChg>
        <pc:spChg chg="del">
          <ac:chgData name="Agarwal, Shubham" userId="9caab03e-c093-4dc0-b242-2216ee717a5b" providerId="ADAL" clId="{6D4F7E8A-CB87-4B44-9577-DB64145A5056}" dt="2022-03-24T13:27:22.752" v="1095" actId="478"/>
          <ac:spMkLst>
            <pc:docMk/>
            <pc:sldMk cId="0" sldId="270"/>
            <ac:spMk id="6" creationId="{08F3EDC3-CA76-43B9-B0B5-22094A4B5E88}"/>
          </ac:spMkLst>
        </pc:spChg>
        <pc:picChg chg="add mod">
          <ac:chgData name="Agarwal, Shubham" userId="9caab03e-c093-4dc0-b242-2216ee717a5b" providerId="ADAL" clId="{6D4F7E8A-CB87-4B44-9577-DB64145A5056}" dt="2022-03-24T13:33:24.517" v="1157" actId="1035"/>
          <ac:picMkLst>
            <pc:docMk/>
            <pc:sldMk cId="0" sldId="270"/>
            <ac:picMk id="2" creationId="{6550B367-18EB-574A-940E-EE323E488971}"/>
          </ac:picMkLst>
        </pc:picChg>
      </pc:sldChg>
      <pc:sldChg chg="addSp delSp modSp mod">
        <pc:chgData name="Agarwal, Shubham" userId="9caab03e-c093-4dc0-b242-2216ee717a5b" providerId="ADAL" clId="{6D4F7E8A-CB87-4B44-9577-DB64145A5056}" dt="2022-03-24T04:42:40.251" v="930" actId="113"/>
        <pc:sldMkLst>
          <pc:docMk/>
          <pc:sldMk cId="0" sldId="271"/>
        </pc:sldMkLst>
        <pc:spChg chg="del">
          <ac:chgData name="Agarwal, Shubham" userId="9caab03e-c093-4dc0-b242-2216ee717a5b" providerId="ADAL" clId="{6D4F7E8A-CB87-4B44-9577-DB64145A5056}" dt="2022-03-24T03:49:35.941" v="510" actId="478"/>
          <ac:spMkLst>
            <pc:docMk/>
            <pc:sldMk cId="0" sldId="271"/>
            <ac:spMk id="4" creationId="{4BA3F8AE-A3DA-4235-9568-489B435BA242}"/>
          </ac:spMkLst>
        </pc:spChg>
        <pc:spChg chg="add mod">
          <ac:chgData name="Agarwal, Shubham" userId="9caab03e-c093-4dc0-b242-2216ee717a5b" providerId="ADAL" clId="{6D4F7E8A-CB87-4B44-9577-DB64145A5056}" dt="2022-03-24T04:42:40.251" v="930" actId="113"/>
          <ac:spMkLst>
            <pc:docMk/>
            <pc:sldMk cId="0" sldId="271"/>
            <ac:spMk id="5" creationId="{58DFE423-4671-8C4F-A360-E36F8E5BA7C3}"/>
          </ac:spMkLst>
        </pc:spChg>
        <pc:spChg chg="del">
          <ac:chgData name="Agarwal, Shubham" userId="9caab03e-c093-4dc0-b242-2216ee717a5b" providerId="ADAL" clId="{6D4F7E8A-CB87-4B44-9577-DB64145A5056}" dt="2022-03-24T03:49:34.604" v="509" actId="478"/>
          <ac:spMkLst>
            <pc:docMk/>
            <pc:sldMk cId="0" sldId="271"/>
            <ac:spMk id="6" creationId="{46319BE8-6F26-4D3B-B280-A87C68F68CCD}"/>
          </ac:spMkLst>
        </pc:spChg>
        <pc:picChg chg="add mod">
          <ac:chgData name="Agarwal, Shubham" userId="9caab03e-c093-4dc0-b242-2216ee717a5b" providerId="ADAL" clId="{6D4F7E8A-CB87-4B44-9577-DB64145A5056}" dt="2022-03-24T03:53:22.419" v="632" actId="1038"/>
          <ac:picMkLst>
            <pc:docMk/>
            <pc:sldMk cId="0" sldId="271"/>
            <ac:picMk id="2" creationId="{42906995-0F72-4447-9C37-644DC6AC28AB}"/>
          </ac:picMkLst>
        </pc:picChg>
      </pc:sldChg>
      <pc:sldChg chg="addSp delSp modSp mod">
        <pc:chgData name="Agarwal, Shubham" userId="9caab03e-c093-4dc0-b242-2216ee717a5b" providerId="ADAL" clId="{6D4F7E8A-CB87-4B44-9577-DB64145A5056}" dt="2022-03-24T03:53:14.678" v="614" actId="14100"/>
        <pc:sldMkLst>
          <pc:docMk/>
          <pc:sldMk cId="2496234250" sldId="314"/>
        </pc:sldMkLst>
        <pc:spChg chg="del">
          <ac:chgData name="Agarwal, Shubham" userId="9caab03e-c093-4dc0-b242-2216ee717a5b" providerId="ADAL" clId="{6D4F7E8A-CB87-4B44-9577-DB64145A5056}" dt="2022-03-24T03:05:32.054" v="359" actId="478"/>
          <ac:spMkLst>
            <pc:docMk/>
            <pc:sldMk cId="2496234250" sldId="314"/>
            <ac:spMk id="4" creationId="{DA6E755F-5368-44CD-91F3-7BF9BD41E471}"/>
          </ac:spMkLst>
        </pc:spChg>
        <pc:spChg chg="mod">
          <ac:chgData name="Agarwal, Shubham" userId="9caab03e-c093-4dc0-b242-2216ee717a5b" providerId="ADAL" clId="{6D4F7E8A-CB87-4B44-9577-DB64145A5056}" dt="2022-03-24T03:14:43.426" v="508" actId="255"/>
          <ac:spMkLst>
            <pc:docMk/>
            <pc:sldMk cId="2496234250" sldId="314"/>
            <ac:spMk id="6" creationId="{3B0881FB-439A-4A44-BF00-42E7E0B39D19}"/>
          </ac:spMkLst>
        </pc:spChg>
        <pc:spChg chg="mod">
          <ac:chgData name="Agarwal, Shubham" userId="9caab03e-c093-4dc0-b242-2216ee717a5b" providerId="ADAL" clId="{6D4F7E8A-CB87-4B44-9577-DB64145A5056}" dt="2022-03-24T03:53:14.678" v="614" actId="14100"/>
          <ac:spMkLst>
            <pc:docMk/>
            <pc:sldMk cId="2496234250" sldId="314"/>
            <ac:spMk id="451" creationId="{00000000-0000-0000-0000-000000000000}"/>
          </ac:spMkLst>
        </pc:spChg>
        <pc:picChg chg="add mod">
          <ac:chgData name="Agarwal, Shubham" userId="9caab03e-c093-4dc0-b242-2216ee717a5b" providerId="ADAL" clId="{6D4F7E8A-CB87-4B44-9577-DB64145A5056}" dt="2022-03-24T03:13:14.850" v="453" actId="1037"/>
          <ac:picMkLst>
            <pc:docMk/>
            <pc:sldMk cId="2496234250" sldId="314"/>
            <ac:picMk id="2" creationId="{AD7586CB-A9C5-6E4D-8707-8F6B85EC8E60}"/>
          </ac:picMkLst>
        </pc:picChg>
      </pc:sldChg>
      <pc:sldChg chg="del">
        <pc:chgData name="Agarwal, Shubham" userId="9caab03e-c093-4dc0-b242-2216ee717a5b" providerId="ADAL" clId="{6D4F7E8A-CB87-4B44-9577-DB64145A5056}" dt="2022-03-25T03:54:32.247" v="1794" actId="2696"/>
        <pc:sldMkLst>
          <pc:docMk/>
          <pc:sldMk cId="3885834206" sldId="325"/>
        </pc:sldMkLst>
      </pc:sldChg>
      <pc:sldChg chg="addSp delSp modSp mod">
        <pc:chgData name="Agarwal, Shubham" userId="9caab03e-c093-4dc0-b242-2216ee717a5b" providerId="ADAL" clId="{6D4F7E8A-CB87-4B44-9577-DB64145A5056}" dt="2022-03-24T21:35:38.301" v="1792" actId="20577"/>
        <pc:sldMkLst>
          <pc:docMk/>
          <pc:sldMk cId="4195333922" sldId="333"/>
        </pc:sldMkLst>
        <pc:spChg chg="add del mod">
          <ac:chgData name="Agarwal, Shubham" userId="9caab03e-c093-4dc0-b242-2216ee717a5b" providerId="ADAL" clId="{6D4F7E8A-CB87-4B44-9577-DB64145A5056}" dt="2022-03-24T21:13:34.047" v="1191" actId="478"/>
          <ac:spMkLst>
            <pc:docMk/>
            <pc:sldMk cId="4195333922" sldId="333"/>
            <ac:spMk id="4" creationId="{02E20411-9AE1-1E4C-8D4A-5FB7E73095EF}"/>
          </ac:spMkLst>
        </pc:spChg>
        <pc:spChg chg="add mod">
          <ac:chgData name="Agarwal, Shubham" userId="9caab03e-c093-4dc0-b242-2216ee717a5b" providerId="ADAL" clId="{6D4F7E8A-CB87-4B44-9577-DB64145A5056}" dt="2022-03-24T21:35:38.301" v="1792" actId="20577"/>
          <ac:spMkLst>
            <pc:docMk/>
            <pc:sldMk cId="4195333922" sldId="333"/>
            <ac:spMk id="5" creationId="{9C2C3555-88AC-1140-86C6-01C01E485E53}"/>
          </ac:spMkLst>
        </pc:spChg>
      </pc:sldChg>
      <pc:sldChg chg="modSp add mod">
        <pc:chgData name="Agarwal, Shubham" userId="9caab03e-c093-4dc0-b242-2216ee717a5b" providerId="ADAL" clId="{6D4F7E8A-CB87-4B44-9577-DB64145A5056}" dt="2022-03-25T03:54:51.868" v="1810" actId="20577"/>
        <pc:sldMkLst>
          <pc:docMk/>
          <pc:sldMk cId="108657508" sldId="343"/>
        </pc:sldMkLst>
        <pc:spChg chg="mod">
          <ac:chgData name="Agarwal, Shubham" userId="9caab03e-c093-4dc0-b242-2216ee717a5b" providerId="ADAL" clId="{6D4F7E8A-CB87-4B44-9577-DB64145A5056}" dt="2022-03-25T03:54:51.868" v="1810" actId="20577"/>
          <ac:spMkLst>
            <pc:docMk/>
            <pc:sldMk cId="108657508" sldId="343"/>
            <ac:spMk id="70" creationId="{A3783606-0AF6-5D4C-937B-49245996B8B0}"/>
          </ac:spMkLst>
        </pc:spChg>
      </pc:sldChg>
    </pc:docChg>
  </pc:docChgLst>
  <pc:docChgLst>
    <pc:chgData name="Singh, Apoorva" userId="S::singh749@purdue.edu::64f21c6e-bbbd-4767-b757-043303042405" providerId="AD" clId="Web-{8284F49C-B76E-4060-A7E0-4AF1F865E9C0}"/>
    <pc:docChg chg="modSld">
      <pc:chgData name="Singh, Apoorva" userId="S::singh749@purdue.edu::64f21c6e-bbbd-4767-b757-043303042405" providerId="AD" clId="Web-{8284F49C-B76E-4060-A7E0-4AF1F865E9C0}" dt="2022-03-29T02:21:25.256" v="21" actId="1076"/>
      <pc:docMkLst>
        <pc:docMk/>
      </pc:docMkLst>
      <pc:sldChg chg="modSp">
        <pc:chgData name="Singh, Apoorva" userId="S::singh749@purdue.edu::64f21c6e-bbbd-4767-b757-043303042405" providerId="AD" clId="Web-{8284F49C-B76E-4060-A7E0-4AF1F865E9C0}" dt="2022-03-29T02:21:25.256" v="21" actId="1076"/>
        <pc:sldMkLst>
          <pc:docMk/>
          <pc:sldMk cId="0" sldId="258"/>
        </pc:sldMkLst>
        <pc:spChg chg="mod">
          <ac:chgData name="Singh, Apoorva" userId="S::singh749@purdue.edu::64f21c6e-bbbd-4767-b757-043303042405" providerId="AD" clId="Web-{8284F49C-B76E-4060-A7E0-4AF1F865E9C0}" dt="2022-03-29T02:21:25.225" v="19" actId="1076"/>
          <ac:spMkLst>
            <pc:docMk/>
            <pc:sldMk cId="0" sldId="258"/>
            <ac:spMk id="15" creationId="{08FE3CE7-2651-4BEF-AC7C-77C230F8E00F}"/>
          </ac:spMkLst>
        </pc:spChg>
        <pc:spChg chg="mod">
          <ac:chgData name="Singh, Apoorva" userId="S::singh749@purdue.edu::64f21c6e-bbbd-4767-b757-043303042405" providerId="AD" clId="Web-{8284F49C-B76E-4060-A7E0-4AF1F865E9C0}" dt="2022-03-29T02:21:25.241" v="20" actId="1076"/>
          <ac:spMkLst>
            <pc:docMk/>
            <pc:sldMk cId="0" sldId="258"/>
            <ac:spMk id="16" creationId="{9D2C0ABA-5AED-4FA7-B6B8-EEF3DD27A468}"/>
          </ac:spMkLst>
        </pc:spChg>
        <pc:spChg chg="mod">
          <ac:chgData name="Singh, Apoorva" userId="S::singh749@purdue.edu::64f21c6e-bbbd-4767-b757-043303042405" providerId="AD" clId="Web-{8284F49C-B76E-4060-A7E0-4AF1F865E9C0}" dt="2022-03-29T02:21:16.819" v="11" actId="1076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Singh, Apoorva" userId="S::singh749@purdue.edu::64f21c6e-bbbd-4767-b757-043303042405" providerId="AD" clId="Web-{8284F49C-B76E-4060-A7E0-4AF1F865E9C0}" dt="2022-03-29T02:21:25.147" v="14" actId="1076"/>
          <ac:spMkLst>
            <pc:docMk/>
            <pc:sldMk cId="0" sldId="258"/>
            <ac:spMk id="235" creationId="{00000000-0000-0000-0000-000000000000}"/>
          </ac:spMkLst>
        </pc:spChg>
        <pc:spChg chg="mod">
          <ac:chgData name="Singh, Apoorva" userId="S::singh749@purdue.edu::64f21c6e-bbbd-4767-b757-043303042405" providerId="AD" clId="Web-{8284F49C-B76E-4060-A7E0-4AF1F865E9C0}" dt="2022-03-29T02:21:25.163" v="15" actId="1076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Singh, Apoorva" userId="S::singh749@purdue.edu::64f21c6e-bbbd-4767-b757-043303042405" providerId="AD" clId="Web-{8284F49C-B76E-4060-A7E0-4AF1F865E9C0}" dt="2022-03-29T02:21:16.835" v="12" actId="1076"/>
          <ac:spMkLst>
            <pc:docMk/>
            <pc:sldMk cId="0" sldId="258"/>
            <ac:spMk id="238" creationId="{00000000-0000-0000-0000-000000000000}"/>
          </ac:spMkLst>
        </pc:spChg>
        <pc:spChg chg="mod">
          <ac:chgData name="Singh, Apoorva" userId="S::singh749@purdue.edu::64f21c6e-bbbd-4767-b757-043303042405" providerId="AD" clId="Web-{8284F49C-B76E-4060-A7E0-4AF1F865E9C0}" dt="2022-03-29T02:21:25.256" v="21" actId="1076"/>
          <ac:spMkLst>
            <pc:docMk/>
            <pc:sldMk cId="0" sldId="258"/>
            <ac:spMk id="241" creationId="{00000000-0000-0000-0000-000000000000}"/>
          </ac:spMkLst>
        </pc:spChg>
        <pc:spChg chg="mod">
          <ac:chgData name="Singh, Apoorva" userId="S::singh749@purdue.edu::64f21c6e-bbbd-4767-b757-043303042405" providerId="AD" clId="Web-{8284F49C-B76E-4060-A7E0-4AF1F865E9C0}" dt="2022-03-29T02:21:25.178" v="16" actId="1076"/>
          <ac:spMkLst>
            <pc:docMk/>
            <pc:sldMk cId="0" sldId="258"/>
            <ac:spMk id="243" creationId="{00000000-0000-0000-0000-000000000000}"/>
          </ac:spMkLst>
        </pc:spChg>
        <pc:spChg chg="mod">
          <ac:chgData name="Singh, Apoorva" userId="S::singh749@purdue.edu::64f21c6e-bbbd-4767-b757-043303042405" providerId="AD" clId="Web-{8284F49C-B76E-4060-A7E0-4AF1F865E9C0}" dt="2022-03-29T02:21:16.850" v="13" actId="1076"/>
          <ac:spMkLst>
            <pc:docMk/>
            <pc:sldMk cId="0" sldId="258"/>
            <ac:spMk id="244" creationId="{00000000-0000-0000-0000-000000000000}"/>
          </ac:spMkLst>
        </pc:spChg>
        <pc:spChg chg="mod">
          <ac:chgData name="Singh, Apoorva" userId="S::singh749@purdue.edu::64f21c6e-bbbd-4767-b757-043303042405" providerId="AD" clId="Web-{8284F49C-B76E-4060-A7E0-4AF1F865E9C0}" dt="2022-03-29T02:21:25.194" v="17" actId="1076"/>
          <ac:spMkLst>
            <pc:docMk/>
            <pc:sldMk cId="0" sldId="258"/>
            <ac:spMk id="247" creationId="{00000000-0000-0000-0000-000000000000}"/>
          </ac:spMkLst>
        </pc:spChg>
        <pc:spChg chg="mod">
          <ac:chgData name="Singh, Apoorva" userId="S::singh749@purdue.edu::64f21c6e-bbbd-4767-b757-043303042405" providerId="AD" clId="Web-{8284F49C-B76E-4060-A7E0-4AF1F865E9C0}" dt="2022-03-29T02:21:25.210" v="18" actId="1076"/>
          <ac:spMkLst>
            <pc:docMk/>
            <pc:sldMk cId="0" sldId="258"/>
            <ac:spMk id="249" creationId="{00000000-0000-0000-0000-000000000000}"/>
          </ac:spMkLst>
        </pc:spChg>
      </pc:sldChg>
    </pc:docChg>
  </pc:docChgLst>
  <pc:docChgLst>
    <pc:chgData name="Agarwal, Shubham" userId="S::agarw275@purdue.edu::9caab03e-c093-4dc0-b242-2216ee717a5b" providerId="AD" clId="Web-{39F5A461-F0BA-42C9-9196-853CC8748D65}"/>
    <pc:docChg chg="addSld modSld sldOrd">
      <pc:chgData name="Agarwal, Shubham" userId="S::agarw275@purdue.edu::9caab03e-c093-4dc0-b242-2216ee717a5b" providerId="AD" clId="Web-{39F5A461-F0BA-42C9-9196-853CC8748D65}" dt="2022-02-25T18:34:09.215" v="435"/>
      <pc:docMkLst>
        <pc:docMk/>
      </pc:docMkLst>
      <pc:sldChg chg="addSp modSp">
        <pc:chgData name="Agarwal, Shubham" userId="S::agarw275@purdue.edu::9caab03e-c093-4dc0-b242-2216ee717a5b" providerId="AD" clId="Web-{39F5A461-F0BA-42C9-9196-853CC8748D65}" dt="2022-02-25T18:29:23.717" v="382" actId="20577"/>
        <pc:sldMkLst>
          <pc:docMk/>
          <pc:sldMk cId="0" sldId="270"/>
        </pc:sldMkLst>
        <pc:spChg chg="add mod">
          <ac:chgData name="Agarwal, Shubham" userId="S::agarw275@purdue.edu::9caab03e-c093-4dc0-b242-2216ee717a5b" providerId="AD" clId="Web-{39F5A461-F0BA-42C9-9196-853CC8748D65}" dt="2022-02-25T18:07:43.274" v="57"/>
          <ac:spMkLst>
            <pc:docMk/>
            <pc:sldMk cId="0" sldId="270"/>
            <ac:spMk id="2" creationId="{E3275C44-5F9D-4DF2-BDCA-09CA815D235F}"/>
          </ac:spMkLst>
        </pc:spChg>
        <pc:spChg chg="add mod">
          <ac:chgData name="Agarwal, Shubham" userId="S::agarw275@purdue.edu::9caab03e-c093-4dc0-b242-2216ee717a5b" providerId="AD" clId="Web-{39F5A461-F0BA-42C9-9196-853CC8748D65}" dt="2022-02-25T18:28:20.639" v="347" actId="20577"/>
          <ac:spMkLst>
            <pc:docMk/>
            <pc:sldMk cId="0" sldId="270"/>
            <ac:spMk id="18" creationId="{349B3518-317F-4714-A430-24A0EF2316D1}"/>
          </ac:spMkLst>
        </pc:spChg>
        <pc:spChg chg="mod">
          <ac:chgData name="Agarwal, Shubham" userId="S::agarw275@purdue.edu::9caab03e-c093-4dc0-b242-2216ee717a5b" providerId="AD" clId="Web-{39F5A461-F0BA-42C9-9196-853CC8748D65}" dt="2022-02-25T18:27:53.874" v="335" actId="20577"/>
          <ac:spMkLst>
            <pc:docMk/>
            <pc:sldMk cId="0" sldId="270"/>
            <ac:spMk id="432" creationId="{00000000-0000-0000-0000-000000000000}"/>
          </ac:spMkLst>
        </pc:spChg>
        <pc:spChg chg="mod">
          <ac:chgData name="Agarwal, Shubham" userId="S::agarw275@purdue.edu::9caab03e-c093-4dc0-b242-2216ee717a5b" providerId="AD" clId="Web-{39F5A461-F0BA-42C9-9196-853CC8748D65}" dt="2022-02-25T18:29:23.717" v="382" actId="20577"/>
          <ac:spMkLst>
            <pc:docMk/>
            <pc:sldMk cId="0" sldId="270"/>
            <ac:spMk id="433" creationId="{00000000-0000-0000-0000-000000000000}"/>
          </ac:spMkLst>
        </pc:spChg>
      </pc:sldChg>
      <pc:sldChg chg="addSp delSp modSp ord">
        <pc:chgData name="Agarwal, Shubham" userId="S::agarw275@purdue.edu::9caab03e-c093-4dc0-b242-2216ee717a5b" providerId="AD" clId="Web-{39F5A461-F0BA-42C9-9196-853CC8748D65}" dt="2022-02-25T18:34:09.215" v="435"/>
        <pc:sldMkLst>
          <pc:docMk/>
          <pc:sldMk cId="0" sldId="271"/>
        </pc:sldMkLst>
        <pc:spChg chg="add mod">
          <ac:chgData name="Agarwal, Shubham" userId="S::agarw275@purdue.edu::9caab03e-c093-4dc0-b242-2216ee717a5b" providerId="AD" clId="Web-{39F5A461-F0BA-42C9-9196-853CC8748D65}" dt="2022-02-25T18:30:54.482" v="409" actId="1076"/>
          <ac:spMkLst>
            <pc:docMk/>
            <pc:sldMk cId="0" sldId="271"/>
            <ac:spMk id="2" creationId="{7D7D3A7D-0556-4925-9B61-B4BA81AA5B40}"/>
          </ac:spMkLst>
        </pc:spChg>
        <pc:spChg chg="add mod">
          <ac:chgData name="Agarwal, Shubham" userId="S::agarw275@purdue.edu::9caab03e-c093-4dc0-b242-2216ee717a5b" providerId="AD" clId="Web-{39F5A461-F0BA-42C9-9196-853CC8748D65}" dt="2022-02-25T18:33:43.824" v="420" actId="20577"/>
          <ac:spMkLst>
            <pc:docMk/>
            <pc:sldMk cId="0" sldId="271"/>
            <ac:spMk id="18" creationId="{8A38687E-4531-4612-BE9E-83C61133493E}"/>
          </ac:spMkLst>
        </pc:spChg>
        <pc:spChg chg="add del">
          <ac:chgData name="Agarwal, Shubham" userId="S::agarw275@purdue.edu::9caab03e-c093-4dc0-b242-2216ee717a5b" providerId="AD" clId="Web-{39F5A461-F0BA-42C9-9196-853CC8748D65}" dt="2022-02-25T18:18:50.753" v="203"/>
          <ac:spMkLst>
            <pc:docMk/>
            <pc:sldMk cId="0" sldId="271"/>
            <ac:spMk id="19" creationId="{E6810D7B-94A4-4FD7-BB29-311B94A39311}"/>
          </ac:spMkLst>
        </pc:spChg>
        <pc:spChg chg="mod">
          <ac:chgData name="Agarwal, Shubham" userId="S::agarw275@purdue.edu::9caab03e-c093-4dc0-b242-2216ee717a5b" providerId="AD" clId="Web-{39F5A461-F0BA-42C9-9196-853CC8748D65}" dt="2022-02-25T18:34:09.011" v="434" actId="20577"/>
          <ac:spMkLst>
            <pc:docMk/>
            <pc:sldMk cId="0" sldId="271"/>
            <ac:spMk id="452" creationId="{00000000-0000-0000-0000-000000000000}"/>
          </ac:spMkLst>
        </pc:spChg>
        <pc:spChg chg="mod">
          <ac:chgData name="Agarwal, Shubham" userId="S::agarw275@purdue.edu::9caab03e-c093-4dc0-b242-2216ee717a5b" providerId="AD" clId="Web-{39F5A461-F0BA-42C9-9196-853CC8748D65}" dt="2022-02-25T18:30:35.716" v="408" actId="20577"/>
          <ac:spMkLst>
            <pc:docMk/>
            <pc:sldMk cId="0" sldId="271"/>
            <ac:spMk id="453" creationId="{00000000-0000-0000-0000-000000000000}"/>
          </ac:spMkLst>
        </pc:spChg>
        <pc:cxnChg chg="mod">
          <ac:chgData name="Agarwal, Shubham" userId="S::agarw275@purdue.edu::9caab03e-c093-4dc0-b242-2216ee717a5b" providerId="AD" clId="Web-{39F5A461-F0BA-42C9-9196-853CC8748D65}" dt="2022-02-25T18:20:52.377" v="236" actId="14100"/>
          <ac:cxnSpMkLst>
            <pc:docMk/>
            <pc:sldMk cId="0" sldId="271"/>
            <ac:cxnSpMk id="461" creationId="{00000000-0000-0000-0000-000000000000}"/>
          </ac:cxnSpMkLst>
        </pc:cxnChg>
      </pc:sldChg>
      <pc:sldChg chg="add replId">
        <pc:chgData name="Agarwal, Shubham" userId="S::agarw275@purdue.edu::9caab03e-c093-4dc0-b242-2216ee717a5b" providerId="AD" clId="Web-{39F5A461-F0BA-42C9-9196-853CC8748D65}" dt="2022-02-25T18:29:47.998" v="383"/>
        <pc:sldMkLst>
          <pc:docMk/>
          <pc:sldMk cId="2496234250" sldId="314"/>
        </pc:sldMkLst>
      </pc:sldChg>
    </pc:docChg>
  </pc:docChgLst>
  <pc:docChgLst>
    <pc:chgData name="San Martin Galindo, Jose M" userId="S::jsanmar@purdue.edu::2d804a46-2853-4727-82ab-6c99bc669d3c" providerId="AD" clId="Web-{B9F35D80-0AE0-4DF7-A0BB-BA37787936D0}"/>
    <pc:docChg chg="modSld">
      <pc:chgData name="San Martin Galindo, Jose M" userId="S::jsanmar@purdue.edu::2d804a46-2853-4727-82ab-6c99bc669d3c" providerId="AD" clId="Web-{B9F35D80-0AE0-4DF7-A0BB-BA37787936D0}" dt="2022-03-25T18:24:35.115" v="23" actId="20577"/>
      <pc:docMkLst>
        <pc:docMk/>
      </pc:docMkLst>
      <pc:sldChg chg="modSp">
        <pc:chgData name="San Martin Galindo, Jose M" userId="S::jsanmar@purdue.edu::2d804a46-2853-4727-82ab-6c99bc669d3c" providerId="AD" clId="Web-{B9F35D80-0AE0-4DF7-A0BB-BA37787936D0}" dt="2022-03-25T18:24:35.115" v="23" actId="20577"/>
        <pc:sldMkLst>
          <pc:docMk/>
          <pc:sldMk cId="3513258911" sldId="342"/>
        </pc:sldMkLst>
        <pc:spChg chg="mod">
          <ac:chgData name="San Martin Galindo, Jose M" userId="S::jsanmar@purdue.edu::2d804a46-2853-4727-82ab-6c99bc669d3c" providerId="AD" clId="Web-{B9F35D80-0AE0-4DF7-A0BB-BA37787936D0}" dt="2022-03-25T18:24:35.115" v="23" actId="20577"/>
          <ac:spMkLst>
            <pc:docMk/>
            <pc:sldMk cId="3513258911" sldId="342"/>
            <ac:spMk id="11" creationId="{64252971-A4F2-4A36-A34F-D536BDAEE081}"/>
          </ac:spMkLst>
        </pc:spChg>
        <pc:spChg chg="mod">
          <ac:chgData name="San Martin Galindo, Jose M" userId="S::jsanmar@purdue.edu::2d804a46-2853-4727-82ab-6c99bc669d3c" providerId="AD" clId="Web-{B9F35D80-0AE0-4DF7-A0BB-BA37787936D0}" dt="2022-03-25T18:24:03.881" v="19" actId="14100"/>
          <ac:spMkLst>
            <pc:docMk/>
            <pc:sldMk cId="3513258911" sldId="342"/>
            <ac:spMk id="12" creationId="{F433369A-A3CB-48A4-A0B2-B29C6B5C9F8A}"/>
          </ac:spMkLst>
        </pc:spChg>
        <pc:spChg chg="mod">
          <ac:chgData name="San Martin Galindo, Jose M" userId="S::jsanmar@purdue.edu::2d804a46-2853-4727-82ab-6c99bc669d3c" providerId="AD" clId="Web-{B9F35D80-0AE0-4DF7-A0BB-BA37787936D0}" dt="2022-03-25T18:24:28.537" v="21" actId="20577"/>
          <ac:spMkLst>
            <pc:docMk/>
            <pc:sldMk cId="3513258911" sldId="342"/>
            <ac:spMk id="13" creationId="{F1486010-ECA8-4F6E-A653-CA12C48FB854}"/>
          </ac:spMkLst>
        </pc:spChg>
        <pc:picChg chg="mod">
          <ac:chgData name="San Martin Galindo, Jose M" userId="S::jsanmar@purdue.edu::2d804a46-2853-4727-82ab-6c99bc669d3c" providerId="AD" clId="Web-{B9F35D80-0AE0-4DF7-A0BB-BA37787936D0}" dt="2022-03-25T18:23:18.365" v="8" actId="14100"/>
          <ac:picMkLst>
            <pc:docMk/>
            <pc:sldMk cId="3513258911" sldId="342"/>
            <ac:picMk id="2" creationId="{434A9C01-7078-4EFA-BDA9-B059168D9D5B}"/>
          </ac:picMkLst>
        </pc:picChg>
        <pc:picChg chg="mod">
          <ac:chgData name="San Martin Galindo, Jose M" userId="S::jsanmar@purdue.edu::2d804a46-2853-4727-82ab-6c99bc669d3c" providerId="AD" clId="Web-{B9F35D80-0AE0-4DF7-A0BB-BA37787936D0}" dt="2022-03-25T18:23:06.818" v="7" actId="14100"/>
          <ac:picMkLst>
            <pc:docMk/>
            <pc:sldMk cId="3513258911" sldId="342"/>
            <ac:picMk id="4" creationId="{3878B021-1415-42AF-B1D8-8A85EA965C37}"/>
          </ac:picMkLst>
        </pc:picChg>
        <pc:picChg chg="mod">
          <ac:chgData name="San Martin Galindo, Jose M" userId="S::jsanmar@purdue.edu::2d804a46-2853-4727-82ab-6c99bc669d3c" providerId="AD" clId="Web-{B9F35D80-0AE0-4DF7-A0BB-BA37787936D0}" dt="2022-03-25T18:23:02.084" v="6" actId="14100"/>
          <ac:picMkLst>
            <pc:docMk/>
            <pc:sldMk cId="3513258911" sldId="342"/>
            <ac:picMk id="16" creationId="{D4712B02-784F-4FD5-B47C-858694C3E403}"/>
          </ac:picMkLst>
        </pc:picChg>
      </pc:sldChg>
    </pc:docChg>
  </pc:docChgLst>
  <pc:docChgLst>
    <pc:chgData name="Agarwal, Shubham" userId="S::agarw275@purdue.edu::9caab03e-c093-4dc0-b242-2216ee717a5b" providerId="AD" clId="Web-{17B02A56-CDE6-44C9-81A6-B584D43BA133}"/>
    <pc:docChg chg="modSld">
      <pc:chgData name="Agarwal, Shubham" userId="S::agarw275@purdue.edu::9caab03e-c093-4dc0-b242-2216ee717a5b" providerId="AD" clId="Web-{17B02A56-CDE6-44C9-81A6-B584D43BA133}" dt="2022-03-04T16:09:07.097" v="1" actId="14100"/>
      <pc:docMkLst>
        <pc:docMk/>
      </pc:docMkLst>
      <pc:sldChg chg="modSp">
        <pc:chgData name="Agarwal, Shubham" userId="S::agarw275@purdue.edu::9caab03e-c093-4dc0-b242-2216ee717a5b" providerId="AD" clId="Web-{17B02A56-CDE6-44C9-81A6-B584D43BA133}" dt="2022-03-04T16:09:07.097" v="1" actId="14100"/>
        <pc:sldMkLst>
          <pc:docMk/>
          <pc:sldMk cId="0" sldId="310"/>
        </pc:sldMkLst>
        <pc:picChg chg="mod">
          <ac:chgData name="Agarwal, Shubham" userId="S::agarw275@purdue.edu::9caab03e-c093-4dc0-b242-2216ee717a5b" providerId="AD" clId="Web-{17B02A56-CDE6-44C9-81A6-B584D43BA133}" dt="2022-03-04T16:09:07.097" v="1" actId="14100"/>
          <ac:picMkLst>
            <pc:docMk/>
            <pc:sldMk cId="0" sldId="310"/>
            <ac:picMk id="50" creationId="{C547D384-D461-48B6-989A-9D50E0C1C60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D4CFEB-799C-48CE-B324-78ABB85F31B5}" type="doc">
      <dgm:prSet loTypeId="urn:microsoft.com/office/officeart/2011/layout/Circle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65DC747A-8D20-4CFD-BD25-3A989640D61A}">
      <dgm:prSet phldrT="[Text]"/>
      <dgm:spPr/>
      <dgm:t>
        <a:bodyPr/>
        <a:lstStyle/>
        <a:p>
          <a:r>
            <a:rPr lang="en-IN"/>
            <a:t>SKU Store Level Aggregation</a:t>
          </a:r>
        </a:p>
      </dgm:t>
    </dgm:pt>
    <dgm:pt modelId="{60200F37-7C41-4591-8196-FAB41FC16CAA}" type="parTrans" cxnId="{842545CF-3AB6-4481-B794-B94DE2C03173}">
      <dgm:prSet/>
      <dgm:spPr/>
      <dgm:t>
        <a:bodyPr/>
        <a:lstStyle/>
        <a:p>
          <a:endParaRPr lang="en-IN"/>
        </a:p>
      </dgm:t>
    </dgm:pt>
    <dgm:pt modelId="{90F9B5E2-AC69-4711-9F11-903B9A810154}" type="sibTrans" cxnId="{842545CF-3AB6-4481-B794-B94DE2C03173}">
      <dgm:prSet/>
      <dgm:spPr/>
      <dgm:t>
        <a:bodyPr/>
        <a:lstStyle/>
        <a:p>
          <a:endParaRPr lang="en-IN"/>
        </a:p>
      </dgm:t>
    </dgm:pt>
    <dgm:pt modelId="{23CDC276-FDA6-4E2A-8F91-16F27BFD6112}">
      <dgm:prSet phldrT="[Text]"/>
      <dgm:spPr/>
      <dgm:t>
        <a:bodyPr/>
        <a:lstStyle/>
        <a:p>
          <a:r>
            <a:rPr lang="en-IN"/>
            <a:t>Merging the datasets</a:t>
          </a:r>
        </a:p>
      </dgm:t>
    </dgm:pt>
    <dgm:pt modelId="{B4F0EEDD-6FAB-4AF9-ABEF-8FBE659F1ADF}" type="parTrans" cxnId="{1B113E9E-3AF9-4157-B4E2-565B720B3EC4}">
      <dgm:prSet/>
      <dgm:spPr/>
      <dgm:t>
        <a:bodyPr/>
        <a:lstStyle/>
        <a:p>
          <a:endParaRPr lang="en-IN"/>
        </a:p>
      </dgm:t>
    </dgm:pt>
    <dgm:pt modelId="{E699B932-11D9-43D9-BD52-B8FE07EF5769}" type="sibTrans" cxnId="{1B113E9E-3AF9-4157-B4E2-565B720B3EC4}">
      <dgm:prSet/>
      <dgm:spPr/>
      <dgm:t>
        <a:bodyPr/>
        <a:lstStyle/>
        <a:p>
          <a:endParaRPr lang="en-IN"/>
        </a:p>
      </dgm:t>
    </dgm:pt>
    <dgm:pt modelId="{16FDA45A-B595-4AD3-9F20-2F74D7CBEC83}">
      <dgm:prSet phldrT="[Text]"/>
      <dgm:spPr/>
      <dgm:t>
        <a:bodyPr/>
        <a:lstStyle/>
        <a:p>
          <a:r>
            <a:rPr lang="en-IN"/>
            <a:t>Processing</a:t>
          </a:r>
        </a:p>
      </dgm:t>
    </dgm:pt>
    <dgm:pt modelId="{633140FC-D4BC-404F-9378-7EC5BBB830EB}" type="parTrans" cxnId="{8552F1EC-AA94-4A10-8DD0-0FC01C3EBCEE}">
      <dgm:prSet/>
      <dgm:spPr/>
      <dgm:t>
        <a:bodyPr/>
        <a:lstStyle/>
        <a:p>
          <a:endParaRPr lang="en-IN"/>
        </a:p>
      </dgm:t>
    </dgm:pt>
    <dgm:pt modelId="{31B29C6C-FDD8-4D26-B2B0-A835FC8ED8F1}" type="sibTrans" cxnId="{8552F1EC-AA94-4A10-8DD0-0FC01C3EBCEE}">
      <dgm:prSet/>
      <dgm:spPr/>
      <dgm:t>
        <a:bodyPr/>
        <a:lstStyle/>
        <a:p>
          <a:endParaRPr lang="en-IN"/>
        </a:p>
      </dgm:t>
    </dgm:pt>
    <dgm:pt modelId="{AB52152F-ECBF-4BB2-B6DB-EA25D13B109B}">
      <dgm:prSet phldrT="[Text]"/>
      <dgm:spPr/>
      <dgm:t>
        <a:bodyPr/>
        <a:lstStyle/>
        <a:p>
          <a:r>
            <a:rPr lang="en-IN"/>
            <a:t>Splitting targets and predictors</a:t>
          </a:r>
        </a:p>
      </dgm:t>
    </dgm:pt>
    <dgm:pt modelId="{8F82D480-197C-4181-90D6-9F54881596A9}" type="parTrans" cxnId="{1190FDC6-0C04-4749-AC81-A54A437FD8C5}">
      <dgm:prSet/>
      <dgm:spPr/>
      <dgm:t>
        <a:bodyPr/>
        <a:lstStyle/>
        <a:p>
          <a:endParaRPr lang="en-IN"/>
        </a:p>
      </dgm:t>
    </dgm:pt>
    <dgm:pt modelId="{AC6DE7C0-4C80-4B3C-8CAC-E6667A7CADF7}" type="sibTrans" cxnId="{1190FDC6-0C04-4749-AC81-A54A437FD8C5}">
      <dgm:prSet/>
      <dgm:spPr/>
      <dgm:t>
        <a:bodyPr/>
        <a:lstStyle/>
        <a:p>
          <a:endParaRPr lang="en-IN"/>
        </a:p>
      </dgm:t>
    </dgm:pt>
    <dgm:pt modelId="{C04DD24E-8B23-45CA-98DD-D285AC1E8F8B}">
      <dgm:prSet phldrT="[Text]"/>
      <dgm:spPr/>
      <dgm:t>
        <a:bodyPr/>
        <a:lstStyle/>
        <a:p>
          <a:r>
            <a:rPr lang="en-IN"/>
            <a:t>Data ready for modelling</a:t>
          </a:r>
        </a:p>
      </dgm:t>
    </dgm:pt>
    <dgm:pt modelId="{C06A4E3B-67E4-4D42-A53B-A891B407E7A1}" type="parTrans" cxnId="{9E47273F-84CF-4126-8B46-4C6894E9A57A}">
      <dgm:prSet/>
      <dgm:spPr/>
      <dgm:t>
        <a:bodyPr/>
        <a:lstStyle/>
        <a:p>
          <a:endParaRPr lang="en-IN"/>
        </a:p>
      </dgm:t>
    </dgm:pt>
    <dgm:pt modelId="{2744AB11-7187-4011-953F-416F251DE60C}" type="sibTrans" cxnId="{9E47273F-84CF-4126-8B46-4C6894E9A57A}">
      <dgm:prSet/>
      <dgm:spPr/>
      <dgm:t>
        <a:bodyPr/>
        <a:lstStyle/>
        <a:p>
          <a:endParaRPr lang="en-IN"/>
        </a:p>
      </dgm:t>
    </dgm:pt>
    <dgm:pt modelId="{61953956-D3B8-4E69-8C66-4036C5D569B0}" type="pres">
      <dgm:prSet presAssocID="{61D4CFEB-799C-48CE-B324-78ABB85F31B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45DF794-5FAD-4808-8F1E-D8972D549FE1}" type="pres">
      <dgm:prSet presAssocID="{C04DD24E-8B23-45CA-98DD-D285AC1E8F8B}" presName="Accent5" presStyleCnt="0"/>
      <dgm:spPr/>
    </dgm:pt>
    <dgm:pt modelId="{A9841AE1-520D-4FD4-A9B5-BE449ABA0715}" type="pres">
      <dgm:prSet presAssocID="{C04DD24E-8B23-45CA-98DD-D285AC1E8F8B}" presName="Accent" presStyleLbl="node1" presStyleIdx="0" presStyleCnt="5"/>
      <dgm:spPr/>
    </dgm:pt>
    <dgm:pt modelId="{6740D3C6-EA89-42B3-877D-EA54D9C42F12}" type="pres">
      <dgm:prSet presAssocID="{C04DD24E-8B23-45CA-98DD-D285AC1E8F8B}" presName="ParentBackground5" presStyleCnt="0"/>
      <dgm:spPr/>
    </dgm:pt>
    <dgm:pt modelId="{9B5F08FB-1F2B-446F-8184-4B1C399EA2FE}" type="pres">
      <dgm:prSet presAssocID="{C04DD24E-8B23-45CA-98DD-D285AC1E8F8B}" presName="ParentBackground" presStyleLbl="fgAcc1" presStyleIdx="0" presStyleCnt="5"/>
      <dgm:spPr/>
    </dgm:pt>
    <dgm:pt modelId="{6751E3EF-E9E0-4C42-83A1-4A68B92137B3}" type="pres">
      <dgm:prSet presAssocID="{C04DD24E-8B23-45CA-98DD-D285AC1E8F8B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789BBAC-2555-4740-9800-C5AD61BB1004}" type="pres">
      <dgm:prSet presAssocID="{AB52152F-ECBF-4BB2-B6DB-EA25D13B109B}" presName="Accent4" presStyleCnt="0"/>
      <dgm:spPr/>
    </dgm:pt>
    <dgm:pt modelId="{A69B86E8-07D6-4092-BF3C-B9D0159377E0}" type="pres">
      <dgm:prSet presAssocID="{AB52152F-ECBF-4BB2-B6DB-EA25D13B109B}" presName="Accent" presStyleLbl="node1" presStyleIdx="1" presStyleCnt="5"/>
      <dgm:spPr/>
    </dgm:pt>
    <dgm:pt modelId="{8A3834A1-399D-438D-8185-83E543A5E4AE}" type="pres">
      <dgm:prSet presAssocID="{AB52152F-ECBF-4BB2-B6DB-EA25D13B109B}" presName="ParentBackground4" presStyleCnt="0"/>
      <dgm:spPr/>
    </dgm:pt>
    <dgm:pt modelId="{A4CE065C-044D-4BE5-8ECA-9CA978B1B2C4}" type="pres">
      <dgm:prSet presAssocID="{AB52152F-ECBF-4BB2-B6DB-EA25D13B109B}" presName="ParentBackground" presStyleLbl="fgAcc1" presStyleIdx="1" presStyleCnt="5"/>
      <dgm:spPr/>
    </dgm:pt>
    <dgm:pt modelId="{E1AC04FB-A749-4D36-B074-67BCCDF56B61}" type="pres">
      <dgm:prSet presAssocID="{AB52152F-ECBF-4BB2-B6DB-EA25D13B109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B901AF8-5DC2-4499-B3FC-CCF817D02EA7}" type="pres">
      <dgm:prSet presAssocID="{16FDA45A-B595-4AD3-9F20-2F74D7CBEC83}" presName="Accent3" presStyleCnt="0"/>
      <dgm:spPr/>
    </dgm:pt>
    <dgm:pt modelId="{7072C4CD-930C-47A6-84AA-2A155190475C}" type="pres">
      <dgm:prSet presAssocID="{16FDA45A-B595-4AD3-9F20-2F74D7CBEC83}" presName="Accent" presStyleLbl="node1" presStyleIdx="2" presStyleCnt="5"/>
      <dgm:spPr/>
    </dgm:pt>
    <dgm:pt modelId="{307A725F-2F8A-414A-A740-7DD7271B7DC4}" type="pres">
      <dgm:prSet presAssocID="{16FDA45A-B595-4AD3-9F20-2F74D7CBEC83}" presName="ParentBackground3" presStyleCnt="0"/>
      <dgm:spPr/>
    </dgm:pt>
    <dgm:pt modelId="{8086BD48-09C0-448B-A966-9D6B86C70FB8}" type="pres">
      <dgm:prSet presAssocID="{16FDA45A-B595-4AD3-9F20-2F74D7CBEC83}" presName="ParentBackground" presStyleLbl="fgAcc1" presStyleIdx="2" presStyleCnt="5"/>
      <dgm:spPr/>
    </dgm:pt>
    <dgm:pt modelId="{C28191A0-52DF-4079-8856-201F27CF0128}" type="pres">
      <dgm:prSet presAssocID="{16FDA45A-B595-4AD3-9F20-2F74D7CBEC8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DAA91A-EF5C-4E90-B7AA-A7C9F1014AFC}" type="pres">
      <dgm:prSet presAssocID="{23CDC276-FDA6-4E2A-8F91-16F27BFD6112}" presName="Accent2" presStyleCnt="0"/>
      <dgm:spPr/>
    </dgm:pt>
    <dgm:pt modelId="{FA6CEC90-122C-487D-B64C-5966BC248D80}" type="pres">
      <dgm:prSet presAssocID="{23CDC276-FDA6-4E2A-8F91-16F27BFD6112}" presName="Accent" presStyleLbl="node1" presStyleIdx="3" presStyleCnt="5"/>
      <dgm:spPr/>
    </dgm:pt>
    <dgm:pt modelId="{8850EA1F-E3B6-41C7-BBB1-BD2019381EB0}" type="pres">
      <dgm:prSet presAssocID="{23CDC276-FDA6-4E2A-8F91-16F27BFD6112}" presName="ParentBackground2" presStyleCnt="0"/>
      <dgm:spPr/>
    </dgm:pt>
    <dgm:pt modelId="{C3A3E579-B4C7-4E46-AFBF-5C0CDD008C00}" type="pres">
      <dgm:prSet presAssocID="{23CDC276-FDA6-4E2A-8F91-16F27BFD6112}" presName="ParentBackground" presStyleLbl="fgAcc1" presStyleIdx="3" presStyleCnt="5"/>
      <dgm:spPr/>
    </dgm:pt>
    <dgm:pt modelId="{EEFA7055-7387-44D7-BD22-F4D309B101FD}" type="pres">
      <dgm:prSet presAssocID="{23CDC276-FDA6-4E2A-8F91-16F27BFD611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7687C34-61BD-4C03-9199-CEF8D159A4A2}" type="pres">
      <dgm:prSet presAssocID="{65DC747A-8D20-4CFD-BD25-3A989640D61A}" presName="Accent1" presStyleCnt="0"/>
      <dgm:spPr/>
    </dgm:pt>
    <dgm:pt modelId="{38AB9FBD-0D3D-4B40-8134-5384C2F0E2E4}" type="pres">
      <dgm:prSet presAssocID="{65DC747A-8D20-4CFD-BD25-3A989640D61A}" presName="Accent" presStyleLbl="node1" presStyleIdx="4" presStyleCnt="5"/>
      <dgm:spPr/>
    </dgm:pt>
    <dgm:pt modelId="{DF9ECB8E-28B4-4F69-8BD0-775998F64886}" type="pres">
      <dgm:prSet presAssocID="{65DC747A-8D20-4CFD-BD25-3A989640D61A}" presName="ParentBackground1" presStyleCnt="0"/>
      <dgm:spPr/>
    </dgm:pt>
    <dgm:pt modelId="{9B11784E-4C67-4C59-A73E-042CADEE3E55}" type="pres">
      <dgm:prSet presAssocID="{65DC747A-8D20-4CFD-BD25-3A989640D61A}" presName="ParentBackground" presStyleLbl="fgAcc1" presStyleIdx="4" presStyleCnt="5"/>
      <dgm:spPr/>
    </dgm:pt>
    <dgm:pt modelId="{8780C139-F185-49BC-87EE-1A9ADBC0984F}" type="pres">
      <dgm:prSet presAssocID="{65DC747A-8D20-4CFD-BD25-3A989640D61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0641515-D2DB-4FEA-B43B-8C76AE659FB5}" type="presOf" srcId="{23CDC276-FDA6-4E2A-8F91-16F27BFD6112}" destId="{EEFA7055-7387-44D7-BD22-F4D309B101FD}" srcOrd="1" destOrd="0" presId="urn:microsoft.com/office/officeart/2011/layout/CircleProcess"/>
    <dgm:cxn modelId="{05A8C130-7661-4D3A-87D4-60B89E624B06}" type="presOf" srcId="{65DC747A-8D20-4CFD-BD25-3A989640D61A}" destId="{8780C139-F185-49BC-87EE-1A9ADBC0984F}" srcOrd="1" destOrd="0" presId="urn:microsoft.com/office/officeart/2011/layout/CircleProcess"/>
    <dgm:cxn modelId="{A48C073C-AA93-4C15-BBE2-211C8DCF5DF9}" type="presOf" srcId="{AB52152F-ECBF-4BB2-B6DB-EA25D13B109B}" destId="{E1AC04FB-A749-4D36-B074-67BCCDF56B61}" srcOrd="1" destOrd="0" presId="urn:microsoft.com/office/officeart/2011/layout/CircleProcess"/>
    <dgm:cxn modelId="{9E47273F-84CF-4126-8B46-4C6894E9A57A}" srcId="{61D4CFEB-799C-48CE-B324-78ABB85F31B5}" destId="{C04DD24E-8B23-45CA-98DD-D285AC1E8F8B}" srcOrd="4" destOrd="0" parTransId="{C06A4E3B-67E4-4D42-A53B-A891B407E7A1}" sibTransId="{2744AB11-7187-4011-953F-416F251DE60C}"/>
    <dgm:cxn modelId="{11F3F770-1E69-4F41-9D38-7DED466E0E0C}" type="presOf" srcId="{C04DD24E-8B23-45CA-98DD-D285AC1E8F8B}" destId="{9B5F08FB-1F2B-446F-8184-4B1C399EA2FE}" srcOrd="0" destOrd="0" presId="urn:microsoft.com/office/officeart/2011/layout/CircleProcess"/>
    <dgm:cxn modelId="{1294947C-6FB5-405A-BFA3-01A5B2EC62BF}" type="presOf" srcId="{AB52152F-ECBF-4BB2-B6DB-EA25D13B109B}" destId="{A4CE065C-044D-4BE5-8ECA-9CA978B1B2C4}" srcOrd="0" destOrd="0" presId="urn:microsoft.com/office/officeart/2011/layout/CircleProcess"/>
    <dgm:cxn modelId="{1B113E9E-3AF9-4157-B4E2-565B720B3EC4}" srcId="{61D4CFEB-799C-48CE-B324-78ABB85F31B5}" destId="{23CDC276-FDA6-4E2A-8F91-16F27BFD6112}" srcOrd="1" destOrd="0" parTransId="{B4F0EEDD-6FAB-4AF9-ABEF-8FBE659F1ADF}" sibTransId="{E699B932-11D9-43D9-BD52-B8FE07EF5769}"/>
    <dgm:cxn modelId="{DC21A2A0-209A-45FD-85D8-BD56072FCAA6}" type="presOf" srcId="{C04DD24E-8B23-45CA-98DD-D285AC1E8F8B}" destId="{6751E3EF-E9E0-4C42-83A1-4A68B92137B3}" srcOrd="1" destOrd="0" presId="urn:microsoft.com/office/officeart/2011/layout/CircleProcess"/>
    <dgm:cxn modelId="{5A376DAC-0CB0-4082-886F-74C03DF62E8E}" type="presOf" srcId="{65DC747A-8D20-4CFD-BD25-3A989640D61A}" destId="{9B11784E-4C67-4C59-A73E-042CADEE3E55}" srcOrd="0" destOrd="0" presId="urn:microsoft.com/office/officeart/2011/layout/CircleProcess"/>
    <dgm:cxn modelId="{1190FDC6-0C04-4749-AC81-A54A437FD8C5}" srcId="{61D4CFEB-799C-48CE-B324-78ABB85F31B5}" destId="{AB52152F-ECBF-4BB2-B6DB-EA25D13B109B}" srcOrd="3" destOrd="0" parTransId="{8F82D480-197C-4181-90D6-9F54881596A9}" sibTransId="{AC6DE7C0-4C80-4B3C-8CAC-E6667A7CADF7}"/>
    <dgm:cxn modelId="{AA5223CA-6F88-4A0C-B133-C3BCA7F40ECD}" type="presOf" srcId="{16FDA45A-B595-4AD3-9F20-2F74D7CBEC83}" destId="{C28191A0-52DF-4079-8856-201F27CF0128}" srcOrd="1" destOrd="0" presId="urn:microsoft.com/office/officeart/2011/layout/CircleProcess"/>
    <dgm:cxn modelId="{842545CF-3AB6-4481-B794-B94DE2C03173}" srcId="{61D4CFEB-799C-48CE-B324-78ABB85F31B5}" destId="{65DC747A-8D20-4CFD-BD25-3A989640D61A}" srcOrd="0" destOrd="0" parTransId="{60200F37-7C41-4591-8196-FAB41FC16CAA}" sibTransId="{90F9B5E2-AC69-4711-9F11-903B9A810154}"/>
    <dgm:cxn modelId="{E52C89DA-8028-41B4-BCC1-6FB3496F366C}" type="presOf" srcId="{23CDC276-FDA6-4E2A-8F91-16F27BFD6112}" destId="{C3A3E579-B4C7-4E46-AFBF-5C0CDD008C00}" srcOrd="0" destOrd="0" presId="urn:microsoft.com/office/officeart/2011/layout/CircleProcess"/>
    <dgm:cxn modelId="{6AE90DE8-2BFB-4478-83F4-564EEA9C437E}" type="presOf" srcId="{61D4CFEB-799C-48CE-B324-78ABB85F31B5}" destId="{61953956-D3B8-4E69-8C66-4036C5D569B0}" srcOrd="0" destOrd="0" presId="urn:microsoft.com/office/officeart/2011/layout/CircleProcess"/>
    <dgm:cxn modelId="{8552F1EC-AA94-4A10-8DD0-0FC01C3EBCEE}" srcId="{61D4CFEB-799C-48CE-B324-78ABB85F31B5}" destId="{16FDA45A-B595-4AD3-9F20-2F74D7CBEC83}" srcOrd="2" destOrd="0" parTransId="{633140FC-D4BC-404F-9378-7EC5BBB830EB}" sibTransId="{31B29C6C-FDD8-4D26-B2B0-A835FC8ED8F1}"/>
    <dgm:cxn modelId="{0C1246FA-37ED-498A-9EFE-51605EFA0C90}" type="presOf" srcId="{16FDA45A-B595-4AD3-9F20-2F74D7CBEC83}" destId="{8086BD48-09C0-448B-A966-9D6B86C70FB8}" srcOrd="0" destOrd="0" presId="urn:microsoft.com/office/officeart/2011/layout/CircleProcess"/>
    <dgm:cxn modelId="{ABBBA30F-A59E-4DCC-907A-2B257A7A8D38}" type="presParOf" srcId="{61953956-D3B8-4E69-8C66-4036C5D569B0}" destId="{145DF794-5FAD-4808-8F1E-D8972D549FE1}" srcOrd="0" destOrd="0" presId="urn:microsoft.com/office/officeart/2011/layout/CircleProcess"/>
    <dgm:cxn modelId="{FDF3CB85-62A2-4A9B-99D7-7B3037B50A80}" type="presParOf" srcId="{145DF794-5FAD-4808-8F1E-D8972D549FE1}" destId="{A9841AE1-520D-4FD4-A9B5-BE449ABA0715}" srcOrd="0" destOrd="0" presId="urn:microsoft.com/office/officeart/2011/layout/CircleProcess"/>
    <dgm:cxn modelId="{C5B81CA2-9DC7-441F-98A7-0936D4A59A9F}" type="presParOf" srcId="{61953956-D3B8-4E69-8C66-4036C5D569B0}" destId="{6740D3C6-EA89-42B3-877D-EA54D9C42F12}" srcOrd="1" destOrd="0" presId="urn:microsoft.com/office/officeart/2011/layout/CircleProcess"/>
    <dgm:cxn modelId="{3B54255A-A18F-4929-82F4-EB198E6DD675}" type="presParOf" srcId="{6740D3C6-EA89-42B3-877D-EA54D9C42F12}" destId="{9B5F08FB-1F2B-446F-8184-4B1C399EA2FE}" srcOrd="0" destOrd="0" presId="urn:microsoft.com/office/officeart/2011/layout/CircleProcess"/>
    <dgm:cxn modelId="{9D15DA41-DCC2-45E4-8B4E-B01B6CBA18BD}" type="presParOf" srcId="{61953956-D3B8-4E69-8C66-4036C5D569B0}" destId="{6751E3EF-E9E0-4C42-83A1-4A68B92137B3}" srcOrd="2" destOrd="0" presId="urn:microsoft.com/office/officeart/2011/layout/CircleProcess"/>
    <dgm:cxn modelId="{62B8E310-2A35-4841-9B8A-97DC55D6E761}" type="presParOf" srcId="{61953956-D3B8-4E69-8C66-4036C5D569B0}" destId="{5789BBAC-2555-4740-9800-C5AD61BB1004}" srcOrd="3" destOrd="0" presId="urn:microsoft.com/office/officeart/2011/layout/CircleProcess"/>
    <dgm:cxn modelId="{EF01D865-738E-4906-A3C6-C7AE4D9DAD06}" type="presParOf" srcId="{5789BBAC-2555-4740-9800-C5AD61BB1004}" destId="{A69B86E8-07D6-4092-BF3C-B9D0159377E0}" srcOrd="0" destOrd="0" presId="urn:microsoft.com/office/officeart/2011/layout/CircleProcess"/>
    <dgm:cxn modelId="{040CAE59-6754-4614-8FEE-8DA9A6F3CBF8}" type="presParOf" srcId="{61953956-D3B8-4E69-8C66-4036C5D569B0}" destId="{8A3834A1-399D-438D-8185-83E543A5E4AE}" srcOrd="4" destOrd="0" presId="urn:microsoft.com/office/officeart/2011/layout/CircleProcess"/>
    <dgm:cxn modelId="{86F37E44-BFCF-472D-8EFF-2FF977368E91}" type="presParOf" srcId="{8A3834A1-399D-438D-8185-83E543A5E4AE}" destId="{A4CE065C-044D-4BE5-8ECA-9CA978B1B2C4}" srcOrd="0" destOrd="0" presId="urn:microsoft.com/office/officeart/2011/layout/CircleProcess"/>
    <dgm:cxn modelId="{7E1C5089-9DED-44B5-9E31-91E46339C8B2}" type="presParOf" srcId="{61953956-D3B8-4E69-8C66-4036C5D569B0}" destId="{E1AC04FB-A749-4D36-B074-67BCCDF56B61}" srcOrd="5" destOrd="0" presId="urn:microsoft.com/office/officeart/2011/layout/CircleProcess"/>
    <dgm:cxn modelId="{432B5414-56C3-4211-86D5-44BB0C645D6C}" type="presParOf" srcId="{61953956-D3B8-4E69-8C66-4036C5D569B0}" destId="{6B901AF8-5DC2-4499-B3FC-CCF817D02EA7}" srcOrd="6" destOrd="0" presId="urn:microsoft.com/office/officeart/2011/layout/CircleProcess"/>
    <dgm:cxn modelId="{2E1D554D-CF7E-45AF-9CDA-C15C6BC3CC9E}" type="presParOf" srcId="{6B901AF8-5DC2-4499-B3FC-CCF817D02EA7}" destId="{7072C4CD-930C-47A6-84AA-2A155190475C}" srcOrd="0" destOrd="0" presId="urn:microsoft.com/office/officeart/2011/layout/CircleProcess"/>
    <dgm:cxn modelId="{1F4E2A38-DB72-40A3-B2F3-931433C56933}" type="presParOf" srcId="{61953956-D3B8-4E69-8C66-4036C5D569B0}" destId="{307A725F-2F8A-414A-A740-7DD7271B7DC4}" srcOrd="7" destOrd="0" presId="urn:microsoft.com/office/officeart/2011/layout/CircleProcess"/>
    <dgm:cxn modelId="{37A6992F-7DED-43FC-BA41-13EDBDEE3C98}" type="presParOf" srcId="{307A725F-2F8A-414A-A740-7DD7271B7DC4}" destId="{8086BD48-09C0-448B-A966-9D6B86C70FB8}" srcOrd="0" destOrd="0" presId="urn:microsoft.com/office/officeart/2011/layout/CircleProcess"/>
    <dgm:cxn modelId="{5A33B7D7-3D9D-4FA6-A39C-666D14208C8D}" type="presParOf" srcId="{61953956-D3B8-4E69-8C66-4036C5D569B0}" destId="{C28191A0-52DF-4079-8856-201F27CF0128}" srcOrd="8" destOrd="0" presId="urn:microsoft.com/office/officeart/2011/layout/CircleProcess"/>
    <dgm:cxn modelId="{A105A8E6-5D19-48E0-9944-1514070D747C}" type="presParOf" srcId="{61953956-D3B8-4E69-8C66-4036C5D569B0}" destId="{04DAA91A-EF5C-4E90-B7AA-A7C9F1014AFC}" srcOrd="9" destOrd="0" presId="urn:microsoft.com/office/officeart/2011/layout/CircleProcess"/>
    <dgm:cxn modelId="{6079F13B-5E53-43AB-916A-4FEDEA3015BD}" type="presParOf" srcId="{04DAA91A-EF5C-4E90-B7AA-A7C9F1014AFC}" destId="{FA6CEC90-122C-487D-B64C-5966BC248D80}" srcOrd="0" destOrd="0" presId="urn:microsoft.com/office/officeart/2011/layout/CircleProcess"/>
    <dgm:cxn modelId="{FA748BB7-D93A-48E5-957E-01046F29B960}" type="presParOf" srcId="{61953956-D3B8-4E69-8C66-4036C5D569B0}" destId="{8850EA1F-E3B6-41C7-BBB1-BD2019381EB0}" srcOrd="10" destOrd="0" presId="urn:microsoft.com/office/officeart/2011/layout/CircleProcess"/>
    <dgm:cxn modelId="{B46B07FD-E8E4-48AA-9454-F2FC6F07005F}" type="presParOf" srcId="{8850EA1F-E3B6-41C7-BBB1-BD2019381EB0}" destId="{C3A3E579-B4C7-4E46-AFBF-5C0CDD008C00}" srcOrd="0" destOrd="0" presId="urn:microsoft.com/office/officeart/2011/layout/CircleProcess"/>
    <dgm:cxn modelId="{CEC6F5B4-E453-452C-ADCB-59F22239491A}" type="presParOf" srcId="{61953956-D3B8-4E69-8C66-4036C5D569B0}" destId="{EEFA7055-7387-44D7-BD22-F4D309B101FD}" srcOrd="11" destOrd="0" presId="urn:microsoft.com/office/officeart/2011/layout/CircleProcess"/>
    <dgm:cxn modelId="{07EF594E-CB26-4A61-B876-DB9C048D9886}" type="presParOf" srcId="{61953956-D3B8-4E69-8C66-4036C5D569B0}" destId="{C7687C34-61BD-4C03-9199-CEF8D159A4A2}" srcOrd="12" destOrd="0" presId="urn:microsoft.com/office/officeart/2011/layout/CircleProcess"/>
    <dgm:cxn modelId="{4A212736-F043-4CA0-8FAF-37D1E1084085}" type="presParOf" srcId="{C7687C34-61BD-4C03-9199-CEF8D159A4A2}" destId="{38AB9FBD-0D3D-4B40-8134-5384C2F0E2E4}" srcOrd="0" destOrd="0" presId="urn:microsoft.com/office/officeart/2011/layout/CircleProcess"/>
    <dgm:cxn modelId="{F99C0978-24DD-4D4B-A0E2-8A9EAA665B24}" type="presParOf" srcId="{61953956-D3B8-4E69-8C66-4036C5D569B0}" destId="{DF9ECB8E-28B4-4F69-8BD0-775998F64886}" srcOrd="13" destOrd="0" presId="urn:microsoft.com/office/officeart/2011/layout/CircleProcess"/>
    <dgm:cxn modelId="{E2AAEF6C-92D9-4AC7-AC6C-BE90754B8405}" type="presParOf" srcId="{DF9ECB8E-28B4-4F69-8BD0-775998F64886}" destId="{9B11784E-4C67-4C59-A73E-042CADEE3E55}" srcOrd="0" destOrd="0" presId="urn:microsoft.com/office/officeart/2011/layout/CircleProcess"/>
    <dgm:cxn modelId="{BCC1D2AF-0225-4E1F-B070-0C08D0873629}" type="presParOf" srcId="{61953956-D3B8-4E69-8C66-4036C5D569B0}" destId="{8780C139-F185-49BC-87EE-1A9ADBC0984F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69DF05-7875-4C0F-A425-D4364D9EDC3F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5ED9429C-52F9-4E66-AD2C-B81EEE8D35FE}" type="pres">
      <dgm:prSet presAssocID="{6B69DF05-7875-4C0F-A425-D4364D9EDC3F}" presName="cycle" presStyleCnt="0">
        <dgm:presLayoutVars>
          <dgm:dir/>
          <dgm:resizeHandles val="exact"/>
        </dgm:presLayoutVars>
      </dgm:prSet>
      <dgm:spPr/>
    </dgm:pt>
  </dgm:ptLst>
  <dgm:cxnLst>
    <dgm:cxn modelId="{199F4F35-9C3E-4DF1-B271-59BF275D5241}" type="presOf" srcId="{6B69DF05-7875-4C0F-A425-D4364D9EDC3F}" destId="{5ED9429C-52F9-4E66-AD2C-B81EEE8D35FE}" srcOrd="0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A6A93E-BB65-4321-9D52-3651E61EEA27}" type="doc">
      <dgm:prSet loTypeId="urn:microsoft.com/office/officeart/2005/8/layout/arrow6" loCatId="relationship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C51B40F-E234-460A-A72F-518CAC2CEB27}">
      <dgm:prSet phldrT="[Text]" custT="1"/>
      <dgm:spPr/>
      <dgm:t>
        <a:bodyPr/>
        <a:lstStyle/>
        <a:p>
          <a:r>
            <a:rPr lang="en-US" sz="2400"/>
            <a:t>Various Product Types</a:t>
          </a:r>
        </a:p>
      </dgm:t>
    </dgm:pt>
    <dgm:pt modelId="{14A6EDB5-0A56-495A-98C6-5FE555253097}" type="parTrans" cxnId="{1CA1617F-CA12-430D-9929-5F45BD3233AE}">
      <dgm:prSet/>
      <dgm:spPr/>
      <dgm:t>
        <a:bodyPr/>
        <a:lstStyle/>
        <a:p>
          <a:endParaRPr lang="en-US"/>
        </a:p>
      </dgm:t>
    </dgm:pt>
    <dgm:pt modelId="{13858534-D501-4F6A-B078-7BFDDFC2EFD7}" type="sibTrans" cxnId="{1CA1617F-CA12-430D-9929-5F45BD3233AE}">
      <dgm:prSet/>
      <dgm:spPr/>
      <dgm:t>
        <a:bodyPr/>
        <a:lstStyle/>
        <a:p>
          <a:endParaRPr lang="en-US"/>
        </a:p>
      </dgm:t>
    </dgm:pt>
    <dgm:pt modelId="{7ADE4879-2AD9-4B02-9A41-26925E176879}">
      <dgm:prSet phldrT="[Text]" custT="1"/>
      <dgm:spPr/>
      <dgm:t>
        <a:bodyPr/>
        <a:lstStyle/>
        <a:p>
          <a:r>
            <a:rPr lang="en-US" sz="2400"/>
            <a:t>Demographic Factors</a:t>
          </a:r>
        </a:p>
      </dgm:t>
    </dgm:pt>
    <dgm:pt modelId="{1306DA87-1D45-432E-8194-7ED69114F78C}" type="parTrans" cxnId="{13A70A4D-D6B1-4847-9140-8B00C16BBD52}">
      <dgm:prSet/>
      <dgm:spPr/>
      <dgm:t>
        <a:bodyPr/>
        <a:lstStyle/>
        <a:p>
          <a:endParaRPr lang="en-US"/>
        </a:p>
      </dgm:t>
    </dgm:pt>
    <dgm:pt modelId="{BBDD8A7E-F90B-4D63-9F0C-FB127E021A44}" type="sibTrans" cxnId="{13A70A4D-D6B1-4847-9140-8B00C16BBD52}">
      <dgm:prSet/>
      <dgm:spPr/>
      <dgm:t>
        <a:bodyPr/>
        <a:lstStyle/>
        <a:p>
          <a:endParaRPr lang="en-US"/>
        </a:p>
      </dgm:t>
    </dgm:pt>
    <dgm:pt modelId="{5F467988-36C9-4DED-9267-399405D0C398}" type="pres">
      <dgm:prSet presAssocID="{E0A6A93E-BB65-4321-9D52-3651E61EEA27}" presName="compositeShape" presStyleCnt="0">
        <dgm:presLayoutVars>
          <dgm:chMax val="2"/>
          <dgm:dir/>
          <dgm:resizeHandles val="exact"/>
        </dgm:presLayoutVars>
      </dgm:prSet>
      <dgm:spPr/>
    </dgm:pt>
    <dgm:pt modelId="{E6677CF8-B5C3-43FB-BD9A-E8049A5BA56A}" type="pres">
      <dgm:prSet presAssocID="{E0A6A93E-BB65-4321-9D52-3651E61EEA27}" presName="ribbon" presStyleLbl="node1" presStyleIdx="0" presStyleCnt="1" custScaleY="85395" custLinFactNeighborX="-1304" custLinFactNeighborY="-12839"/>
      <dgm:spPr/>
    </dgm:pt>
    <dgm:pt modelId="{0590FF80-9486-4D0F-BFA6-8C4A08A90939}" type="pres">
      <dgm:prSet presAssocID="{E0A6A93E-BB65-4321-9D52-3651E61EEA27}" presName="leftArrowText" presStyleLbl="node1" presStyleIdx="0" presStyleCnt="1" custScaleX="98332" custLinFactNeighborX="2767" custLinFactNeighborY="-25308">
        <dgm:presLayoutVars>
          <dgm:chMax val="0"/>
          <dgm:bulletEnabled val="1"/>
        </dgm:presLayoutVars>
      </dgm:prSet>
      <dgm:spPr/>
    </dgm:pt>
    <dgm:pt modelId="{B17E5BD3-CCEF-4EF0-A75B-D3EC77C6540A}" type="pres">
      <dgm:prSet presAssocID="{E0A6A93E-BB65-4321-9D52-3651E61EEA27}" presName="rightArrowText" presStyleLbl="node1" presStyleIdx="0" presStyleCnt="1" custLinFactNeighborX="-614" custLinFactNeighborY="-24692">
        <dgm:presLayoutVars>
          <dgm:chMax val="0"/>
          <dgm:bulletEnabled val="1"/>
        </dgm:presLayoutVars>
      </dgm:prSet>
      <dgm:spPr/>
    </dgm:pt>
  </dgm:ptLst>
  <dgm:cxnLst>
    <dgm:cxn modelId="{09C65031-7848-4EF8-B96F-DCC406F94BE6}" type="presOf" srcId="{7ADE4879-2AD9-4B02-9A41-26925E176879}" destId="{B17E5BD3-CCEF-4EF0-A75B-D3EC77C6540A}" srcOrd="0" destOrd="0" presId="urn:microsoft.com/office/officeart/2005/8/layout/arrow6"/>
    <dgm:cxn modelId="{13A70A4D-D6B1-4847-9140-8B00C16BBD52}" srcId="{E0A6A93E-BB65-4321-9D52-3651E61EEA27}" destId="{7ADE4879-2AD9-4B02-9A41-26925E176879}" srcOrd="1" destOrd="0" parTransId="{1306DA87-1D45-432E-8194-7ED69114F78C}" sibTransId="{BBDD8A7E-F90B-4D63-9F0C-FB127E021A44}"/>
    <dgm:cxn modelId="{72800F7C-1C38-4C1C-ABC8-D7731F883B84}" type="presOf" srcId="{E0A6A93E-BB65-4321-9D52-3651E61EEA27}" destId="{5F467988-36C9-4DED-9267-399405D0C398}" srcOrd="0" destOrd="0" presId="urn:microsoft.com/office/officeart/2005/8/layout/arrow6"/>
    <dgm:cxn modelId="{1CA1617F-CA12-430D-9929-5F45BD3233AE}" srcId="{E0A6A93E-BB65-4321-9D52-3651E61EEA27}" destId="{4C51B40F-E234-460A-A72F-518CAC2CEB27}" srcOrd="0" destOrd="0" parTransId="{14A6EDB5-0A56-495A-98C6-5FE555253097}" sibTransId="{13858534-D501-4F6A-B078-7BFDDFC2EFD7}"/>
    <dgm:cxn modelId="{E16DF0BD-6BD1-432A-A704-858DC88FE226}" type="presOf" srcId="{4C51B40F-E234-460A-A72F-518CAC2CEB27}" destId="{0590FF80-9486-4D0F-BFA6-8C4A08A90939}" srcOrd="0" destOrd="0" presId="urn:microsoft.com/office/officeart/2005/8/layout/arrow6"/>
    <dgm:cxn modelId="{D60ECD5C-AE4B-4E4D-8BAC-BA63D31E2321}" type="presParOf" srcId="{5F467988-36C9-4DED-9267-399405D0C398}" destId="{E6677CF8-B5C3-43FB-BD9A-E8049A5BA56A}" srcOrd="0" destOrd="0" presId="urn:microsoft.com/office/officeart/2005/8/layout/arrow6"/>
    <dgm:cxn modelId="{11B81479-D6C9-4535-839E-FFD559EE4D85}" type="presParOf" srcId="{5F467988-36C9-4DED-9267-399405D0C398}" destId="{0590FF80-9486-4D0F-BFA6-8C4A08A90939}" srcOrd="1" destOrd="0" presId="urn:microsoft.com/office/officeart/2005/8/layout/arrow6"/>
    <dgm:cxn modelId="{7294D096-C859-4FE5-9921-B609911E58AA}" type="presParOf" srcId="{5F467988-36C9-4DED-9267-399405D0C398}" destId="{B17E5BD3-CCEF-4EF0-A75B-D3EC77C6540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41AE1-520D-4FD4-A9B5-BE449ABA0715}">
      <dsp:nvSpPr>
        <dsp:cNvPr id="0" name=""/>
        <dsp:cNvSpPr/>
      </dsp:nvSpPr>
      <dsp:spPr>
        <a:xfrm>
          <a:off x="5738118" y="803140"/>
          <a:ext cx="1308384" cy="13085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F08FB-1F2B-446F-8184-4B1C399EA2FE}">
      <dsp:nvSpPr>
        <dsp:cNvPr id="0" name=""/>
        <dsp:cNvSpPr/>
      </dsp:nvSpPr>
      <dsp:spPr>
        <a:xfrm>
          <a:off x="5781290" y="846768"/>
          <a:ext cx="1221344" cy="12213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Data ready for modelling</a:t>
          </a:r>
        </a:p>
      </dsp:txBody>
      <dsp:txXfrm>
        <a:off x="5956066" y="1021278"/>
        <a:ext cx="872488" cy="872322"/>
      </dsp:txXfrm>
    </dsp:sp>
    <dsp:sp modelId="{A69B86E8-07D6-4092-BF3C-B9D0159377E0}">
      <dsp:nvSpPr>
        <dsp:cNvPr id="0" name=""/>
        <dsp:cNvSpPr/>
      </dsp:nvSpPr>
      <dsp:spPr>
        <a:xfrm rot="2700000">
          <a:off x="4385245" y="803208"/>
          <a:ext cx="1308232" cy="1308232"/>
        </a:xfrm>
        <a:prstGeom prst="teardrop">
          <a:avLst>
            <a:gd name="adj" fmla="val 100000"/>
          </a:avLst>
        </a:prstGeom>
        <a:solidFill>
          <a:schemeClr val="accent3">
            <a:hueOff val="109476"/>
            <a:satOff val="14800"/>
            <a:lumOff val="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E065C-044D-4BE5-8ECA-9CA978B1B2C4}">
      <dsp:nvSpPr>
        <dsp:cNvPr id="0" name=""/>
        <dsp:cNvSpPr/>
      </dsp:nvSpPr>
      <dsp:spPr>
        <a:xfrm>
          <a:off x="4429734" y="846768"/>
          <a:ext cx="1221344" cy="12213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09476"/>
              <a:satOff val="14800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Splitting targets and predictors</a:t>
          </a:r>
        </a:p>
      </dsp:txBody>
      <dsp:txXfrm>
        <a:off x="4603814" y="1021278"/>
        <a:ext cx="872488" cy="872322"/>
      </dsp:txXfrm>
    </dsp:sp>
    <dsp:sp modelId="{7072C4CD-930C-47A6-84AA-2A155190475C}">
      <dsp:nvSpPr>
        <dsp:cNvPr id="0" name=""/>
        <dsp:cNvSpPr/>
      </dsp:nvSpPr>
      <dsp:spPr>
        <a:xfrm rot="2700000">
          <a:off x="3033689" y="803208"/>
          <a:ext cx="1308232" cy="1308232"/>
        </a:xfrm>
        <a:prstGeom prst="teardrop">
          <a:avLst>
            <a:gd name="adj" fmla="val 100000"/>
          </a:avLst>
        </a:prstGeom>
        <a:solidFill>
          <a:schemeClr val="accent3">
            <a:hueOff val="218953"/>
            <a:satOff val="29601"/>
            <a:lumOff val="11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6BD48-09C0-448B-A966-9D6B86C70FB8}">
      <dsp:nvSpPr>
        <dsp:cNvPr id="0" name=""/>
        <dsp:cNvSpPr/>
      </dsp:nvSpPr>
      <dsp:spPr>
        <a:xfrm>
          <a:off x="3077482" y="846768"/>
          <a:ext cx="1221344" cy="12213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18953"/>
              <a:satOff val="29601"/>
              <a:lumOff val="1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Processing</a:t>
          </a:r>
        </a:p>
      </dsp:txBody>
      <dsp:txXfrm>
        <a:off x="3251561" y="1021278"/>
        <a:ext cx="872488" cy="872322"/>
      </dsp:txXfrm>
    </dsp:sp>
    <dsp:sp modelId="{FA6CEC90-122C-487D-B64C-5966BC248D80}">
      <dsp:nvSpPr>
        <dsp:cNvPr id="0" name=""/>
        <dsp:cNvSpPr/>
      </dsp:nvSpPr>
      <dsp:spPr>
        <a:xfrm rot="2700000">
          <a:off x="1681437" y="803208"/>
          <a:ext cx="1308232" cy="1308232"/>
        </a:xfrm>
        <a:prstGeom prst="teardrop">
          <a:avLst>
            <a:gd name="adj" fmla="val 100000"/>
          </a:avLst>
        </a:prstGeom>
        <a:solidFill>
          <a:schemeClr val="accent3">
            <a:hueOff val="328429"/>
            <a:satOff val="44401"/>
            <a:lumOff val="17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3E579-B4C7-4E46-AFBF-5C0CDD008C00}">
      <dsp:nvSpPr>
        <dsp:cNvPr id="0" name=""/>
        <dsp:cNvSpPr/>
      </dsp:nvSpPr>
      <dsp:spPr>
        <a:xfrm>
          <a:off x="1725229" y="846768"/>
          <a:ext cx="1221344" cy="12213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28429"/>
              <a:satOff val="44401"/>
              <a:lumOff val="1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Merging the datasets</a:t>
          </a:r>
        </a:p>
      </dsp:txBody>
      <dsp:txXfrm>
        <a:off x="1900005" y="1021278"/>
        <a:ext cx="872488" cy="872322"/>
      </dsp:txXfrm>
    </dsp:sp>
    <dsp:sp modelId="{38AB9FBD-0D3D-4B40-8134-5384C2F0E2E4}">
      <dsp:nvSpPr>
        <dsp:cNvPr id="0" name=""/>
        <dsp:cNvSpPr/>
      </dsp:nvSpPr>
      <dsp:spPr>
        <a:xfrm rot="2700000">
          <a:off x="329184" y="803208"/>
          <a:ext cx="1308232" cy="1308232"/>
        </a:xfrm>
        <a:prstGeom prst="teardrop">
          <a:avLst>
            <a:gd name="adj" fmla="val 100000"/>
          </a:avLst>
        </a:prstGeom>
        <a:solidFill>
          <a:schemeClr val="accent3">
            <a:hueOff val="437906"/>
            <a:satOff val="59202"/>
            <a:lumOff val="227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1784E-4C67-4C59-A73E-042CADEE3E55}">
      <dsp:nvSpPr>
        <dsp:cNvPr id="0" name=""/>
        <dsp:cNvSpPr/>
      </dsp:nvSpPr>
      <dsp:spPr>
        <a:xfrm>
          <a:off x="372977" y="846768"/>
          <a:ext cx="1221344" cy="12213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437906"/>
              <a:satOff val="59202"/>
              <a:lumOff val="2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SKU Store Level Aggregation</a:t>
          </a:r>
        </a:p>
      </dsp:txBody>
      <dsp:txXfrm>
        <a:off x="547753" y="1021278"/>
        <a:ext cx="872488" cy="8723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77CF8-B5C3-43FB-BD9A-E8049A5BA56A}">
      <dsp:nvSpPr>
        <dsp:cNvPr id="0" name=""/>
        <dsp:cNvSpPr/>
      </dsp:nvSpPr>
      <dsp:spPr>
        <a:xfrm>
          <a:off x="0" y="297916"/>
          <a:ext cx="6096000" cy="2082271"/>
        </a:xfrm>
        <a:prstGeom prst="leftRightRibb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90FF80-9486-4D0F-BFA6-8C4A08A90939}">
      <dsp:nvSpPr>
        <dsp:cNvPr id="0" name=""/>
        <dsp:cNvSpPr/>
      </dsp:nvSpPr>
      <dsp:spPr>
        <a:xfrm>
          <a:off x="803960" y="557254"/>
          <a:ext cx="1978125" cy="1194816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Various Product Types</a:t>
          </a:r>
        </a:p>
      </dsp:txBody>
      <dsp:txXfrm>
        <a:off x="803960" y="557254"/>
        <a:ext cx="1978125" cy="1194816"/>
      </dsp:txXfrm>
    </dsp:sp>
    <dsp:sp modelId="{B17E5BD3-CCEF-4EF0-A75B-D3EC77C6540A}">
      <dsp:nvSpPr>
        <dsp:cNvPr id="0" name=""/>
        <dsp:cNvSpPr/>
      </dsp:nvSpPr>
      <dsp:spPr>
        <a:xfrm>
          <a:off x="3033402" y="954758"/>
          <a:ext cx="2377440" cy="1194816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Demographic Factors</a:t>
          </a:r>
        </a:p>
      </dsp:txBody>
      <dsp:txXfrm>
        <a:off x="3033402" y="954758"/>
        <a:ext cx="2377440" cy="1194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bb7e9f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bbb7e9f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644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677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70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59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6fc84f77b_0_16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6fc84f77b_0_16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284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01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9a21db9b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9a21db9b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9a21db9b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9a21db9b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01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9a21db9b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9a21db9b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00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51a045c94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51a045c94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6fc84f77b_0_16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6fc84f77b_0_16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743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6fc84f77b_0_16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6fc84f77b_0_16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29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300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6fc84f77b_0_16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6fc84f77b_0_16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54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44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095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182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10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6fc84f7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6fc84f7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a21db9b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9a21db9b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51a045c94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51a045c94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6fc84f77b_0_16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6fc84f77b_0_16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51a045c94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51a045c94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93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6fc84f77b_0_16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6fc84f77b_0_16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22649" y="1410592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1836430" y="3587753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475327" y="1597038"/>
            <a:ext cx="3096900" cy="14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4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594800" y="2881122"/>
            <a:ext cx="23361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967900" y="3465825"/>
            <a:ext cx="176100" cy="16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2"/>
          <p:cNvSpPr/>
          <p:nvPr/>
        </p:nvSpPr>
        <p:spPr>
          <a:xfrm rot="-5400000">
            <a:off x="3217652" y="-3225000"/>
            <a:ext cx="176100" cy="662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SECTION_TITLE_AND_DESCRIPTION_2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1170425" y="2289399"/>
            <a:ext cx="3261600" cy="4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4711850" y="2289399"/>
            <a:ext cx="3261600" cy="4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713250" y="2726738"/>
            <a:ext cx="32616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3"/>
          </p:nvPr>
        </p:nvSpPr>
        <p:spPr>
          <a:xfrm>
            <a:off x="5169074" y="2726740"/>
            <a:ext cx="32616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5"/>
          <p:cNvSpPr/>
          <p:nvPr/>
        </p:nvSpPr>
        <p:spPr>
          <a:xfrm rot="10800000">
            <a:off x="100" y="4350"/>
            <a:ext cx="176100" cy="141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4"/>
          </p:nvPr>
        </p:nvSpPr>
        <p:spPr>
          <a:xfrm>
            <a:off x="1603450" y="1190951"/>
            <a:ext cx="5935200" cy="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8974600" y="1864800"/>
            <a:ext cx="176100" cy="141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15"/>
          <p:cNvSpPr/>
          <p:nvPr/>
        </p:nvSpPr>
        <p:spPr>
          <a:xfrm rot="5400000">
            <a:off x="4487350" y="475575"/>
            <a:ext cx="176100" cy="91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2774075" y="487775"/>
            <a:ext cx="3708000" cy="71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 idx="2"/>
          </p:nvPr>
        </p:nvSpPr>
        <p:spPr>
          <a:xfrm>
            <a:off x="965150" y="2127100"/>
            <a:ext cx="20295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045409" y="2421164"/>
            <a:ext cx="1869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 idx="3"/>
          </p:nvPr>
        </p:nvSpPr>
        <p:spPr>
          <a:xfrm>
            <a:off x="3557444" y="2127100"/>
            <a:ext cx="20295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4"/>
          </p:nvPr>
        </p:nvSpPr>
        <p:spPr>
          <a:xfrm>
            <a:off x="3637732" y="2421165"/>
            <a:ext cx="1869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 idx="5"/>
          </p:nvPr>
        </p:nvSpPr>
        <p:spPr>
          <a:xfrm>
            <a:off x="6149800" y="2127100"/>
            <a:ext cx="20295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6"/>
          </p:nvPr>
        </p:nvSpPr>
        <p:spPr>
          <a:xfrm>
            <a:off x="6230070" y="2421165"/>
            <a:ext cx="1869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7"/>
          </p:nvPr>
        </p:nvSpPr>
        <p:spPr>
          <a:xfrm>
            <a:off x="965150" y="3691675"/>
            <a:ext cx="20295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8"/>
          </p:nvPr>
        </p:nvSpPr>
        <p:spPr>
          <a:xfrm>
            <a:off x="1045409" y="3985737"/>
            <a:ext cx="1869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 idx="9"/>
          </p:nvPr>
        </p:nvSpPr>
        <p:spPr>
          <a:xfrm>
            <a:off x="3557444" y="3691676"/>
            <a:ext cx="20295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3"/>
          </p:nvPr>
        </p:nvSpPr>
        <p:spPr>
          <a:xfrm>
            <a:off x="3637732" y="3985738"/>
            <a:ext cx="1869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idx="14"/>
          </p:nvPr>
        </p:nvSpPr>
        <p:spPr>
          <a:xfrm>
            <a:off x="6149800" y="3691676"/>
            <a:ext cx="20295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5"/>
          </p:nvPr>
        </p:nvSpPr>
        <p:spPr>
          <a:xfrm>
            <a:off x="6230070" y="3985738"/>
            <a:ext cx="1869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8979125" y="0"/>
            <a:ext cx="176100" cy="44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16"/>
          <p:cNvSpPr/>
          <p:nvPr/>
        </p:nvSpPr>
        <p:spPr>
          <a:xfrm>
            <a:off x="-4909" y="711300"/>
            <a:ext cx="176100" cy="44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16" hasCustomPrompt="1"/>
          </p:nvPr>
        </p:nvSpPr>
        <p:spPr>
          <a:xfrm>
            <a:off x="1377256" y="1637603"/>
            <a:ext cx="1205400" cy="46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 idx="17" hasCustomPrompt="1"/>
          </p:nvPr>
        </p:nvSpPr>
        <p:spPr>
          <a:xfrm>
            <a:off x="3969564" y="1637603"/>
            <a:ext cx="1205400" cy="46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title" idx="18" hasCustomPrompt="1"/>
          </p:nvPr>
        </p:nvSpPr>
        <p:spPr>
          <a:xfrm>
            <a:off x="6561921" y="1637603"/>
            <a:ext cx="1205400" cy="46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 idx="19" hasCustomPrompt="1"/>
          </p:nvPr>
        </p:nvSpPr>
        <p:spPr>
          <a:xfrm>
            <a:off x="1377256" y="3201075"/>
            <a:ext cx="1205400" cy="46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20" hasCustomPrompt="1"/>
          </p:nvPr>
        </p:nvSpPr>
        <p:spPr>
          <a:xfrm>
            <a:off x="3969564" y="3201076"/>
            <a:ext cx="1205400" cy="46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 idx="21" hasCustomPrompt="1"/>
          </p:nvPr>
        </p:nvSpPr>
        <p:spPr>
          <a:xfrm>
            <a:off x="6561921" y="3201076"/>
            <a:ext cx="1205400" cy="46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 rot="-5400000">
            <a:off x="8038800" y="-929100"/>
            <a:ext cx="176100" cy="203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4" name="Google Shape;144;p18"/>
          <p:cNvSpPr/>
          <p:nvPr/>
        </p:nvSpPr>
        <p:spPr>
          <a:xfrm>
            <a:off x="0" y="4426200"/>
            <a:ext cx="176100" cy="71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18"/>
          <p:cNvSpPr/>
          <p:nvPr/>
        </p:nvSpPr>
        <p:spPr>
          <a:xfrm>
            <a:off x="8967800" y="4427625"/>
            <a:ext cx="176100" cy="71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599828" y="487775"/>
            <a:ext cx="6395100" cy="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1"/>
          </p:nvPr>
        </p:nvSpPr>
        <p:spPr>
          <a:xfrm>
            <a:off x="968900" y="3867953"/>
            <a:ext cx="21735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2"/>
          </p:nvPr>
        </p:nvSpPr>
        <p:spPr>
          <a:xfrm>
            <a:off x="3485211" y="3867953"/>
            <a:ext cx="21735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3"/>
          </p:nvPr>
        </p:nvSpPr>
        <p:spPr>
          <a:xfrm>
            <a:off x="6027272" y="3867953"/>
            <a:ext cx="21735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 idx="4" hasCustomPrompt="1"/>
          </p:nvPr>
        </p:nvSpPr>
        <p:spPr>
          <a:xfrm>
            <a:off x="1346900" y="3228226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3228226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8"/>
          <p:cNvSpPr txBox="1">
            <a:spLocks noGrp="1"/>
          </p:cNvSpPr>
          <p:nvPr>
            <p:ph type="title" idx="6" hasCustomPrompt="1"/>
          </p:nvPr>
        </p:nvSpPr>
        <p:spPr>
          <a:xfrm>
            <a:off x="6379600" y="3224751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2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 flipH="1">
            <a:off x="891900" y="540892"/>
            <a:ext cx="735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8967900" y="-9"/>
            <a:ext cx="176100" cy="267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22"/>
          <p:cNvSpPr/>
          <p:nvPr/>
        </p:nvSpPr>
        <p:spPr>
          <a:xfrm rot="5400000">
            <a:off x="1840800" y="3126600"/>
            <a:ext cx="176100" cy="385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cripcion 1">
  <p:cSld name="Title + Descripcion 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713225" y="487775"/>
            <a:ext cx="3858900" cy="11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599100" y="3251625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2"/>
          </p:nvPr>
        </p:nvSpPr>
        <p:spPr>
          <a:xfrm>
            <a:off x="599100" y="2260025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" name="Google Shape;202;p27"/>
          <p:cNvSpPr/>
          <p:nvPr/>
        </p:nvSpPr>
        <p:spPr>
          <a:xfrm rot="5400000">
            <a:off x="2200175" y="2762775"/>
            <a:ext cx="176100" cy="457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033130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cripcion 2">
  <p:cSld name="Title + Descripcion 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4572000" y="487775"/>
            <a:ext cx="3858900" cy="117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1"/>
          </p:nvPr>
        </p:nvSpPr>
        <p:spPr>
          <a:xfrm>
            <a:off x="5457475" y="3251625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2"/>
          </p:nvPr>
        </p:nvSpPr>
        <p:spPr>
          <a:xfrm>
            <a:off x="5457475" y="2260025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7" name="Google Shape;207;p28"/>
          <p:cNvSpPr/>
          <p:nvPr/>
        </p:nvSpPr>
        <p:spPr>
          <a:xfrm rot="5400000">
            <a:off x="6772050" y="2762775"/>
            <a:ext cx="176100" cy="457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54896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Cop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 userDrawn="1"/>
        </p:nvSpPr>
        <p:spPr>
          <a:xfrm>
            <a:off x="596351" y="0"/>
            <a:ext cx="7691122" cy="681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1128502" y="327773"/>
            <a:ext cx="6925732" cy="4154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27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Title </a:t>
            </a:r>
            <a:r>
              <a:rPr lang="en-US" err="1"/>
              <a:t>Acumin</a:t>
            </a:r>
            <a:r>
              <a:rPr lang="en-US"/>
              <a:t> Pro Extra Cond Bold Italic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28502" y="1008875"/>
            <a:ext cx="5491495" cy="2561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1650" b="1" i="0">
                <a:solidFill>
                  <a:schemeClr val="bg2"/>
                </a:solidFill>
                <a:latin typeface="Acumin Pro SemiCondensed" panose="020B0506020202020204" pitchFamily="34" charset="77"/>
              </a:defRPr>
            </a:lvl1pPr>
            <a:lvl2pPr marL="342900" indent="0" algn="ctr">
              <a:buNone/>
              <a:defRPr sz="1425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</a:t>
            </a:r>
            <a:r>
              <a:rPr lang="en-US" err="1"/>
              <a:t>Acumin</a:t>
            </a:r>
            <a:r>
              <a:rPr lang="en-US"/>
              <a:t> Pro Semi Cond Bold 22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62100" y="1438041"/>
            <a:ext cx="5524500" cy="2558653"/>
          </a:xfrm>
        </p:spPr>
        <p:txBody>
          <a:bodyPr lIns="0" tIns="0" rIns="0" bIns="0">
            <a:normAutofit/>
          </a:bodyPr>
          <a:lstStyle>
            <a:lvl1pPr marL="205740" marR="0" indent="-20574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35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05740" marR="0" lvl="0" indent="-20574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05740" marR="0" lvl="0" indent="-20574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</p:txBody>
      </p:sp>
      <p:pic>
        <p:nvPicPr>
          <p:cNvPr id="12" name="Purdue Logo" descr="Purdue Logo">
            <a:extLst>
              <a:ext uri="{FF2B5EF4-FFF2-40B4-BE49-F238E27FC236}">
                <a16:creationId xmlns:a16="http://schemas.microsoft.com/office/drawing/2014/main" id="{B21C3C35-DE04-B844-B5FE-2DE32EB44E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995" y="4565442"/>
            <a:ext cx="1916505" cy="256199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>
          <a:xfrm>
            <a:off x="7268649" y="4661131"/>
            <a:ext cx="752200" cy="242976"/>
          </a:xfrm>
        </p:spPr>
        <p:txBody>
          <a:bodyPr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fld id="{93C70D44-4D52-E745-B943-20C0DA58653C}" type="datetime1">
              <a:rPr lang="en-US" smtClean="0"/>
              <a:t>3/30/2022</a:t>
            </a:fld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8158838" y="4650656"/>
            <a:ext cx="365760" cy="2743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Line 1">
            <a:extLst>
              <a:ext uri="{FF2B5EF4-FFF2-40B4-BE49-F238E27FC236}">
                <a16:creationId xmlns:a16="http://schemas.microsoft.com/office/drawing/2014/main" id="{A746CD05-A191-A442-A002-3AD9F5CCAD2A}"/>
              </a:ext>
            </a:extLst>
          </p:cNvPr>
          <p:cNvCxnSpPr/>
          <p:nvPr userDrawn="1"/>
        </p:nvCxnSpPr>
        <p:spPr>
          <a:xfrm>
            <a:off x="408766" y="4341"/>
            <a:ext cx="0" cy="48483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ne 3">
            <a:extLst>
              <a:ext uri="{FF2B5EF4-FFF2-40B4-BE49-F238E27FC236}">
                <a16:creationId xmlns:a16="http://schemas.microsoft.com/office/drawing/2014/main" id="{7AA55D00-5647-D94E-B9DD-67ABB620C647}"/>
              </a:ext>
            </a:extLst>
          </p:cNvPr>
          <p:cNvCxnSpPr>
            <a:cxnSpLocks/>
          </p:cNvCxnSpPr>
          <p:nvPr userDrawn="1"/>
        </p:nvCxnSpPr>
        <p:spPr>
          <a:xfrm>
            <a:off x="8730708" y="1197979"/>
            <a:ext cx="0" cy="394552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58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9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3725" y="3143200"/>
            <a:ext cx="2648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3225" y="3659845"/>
            <a:ext cx="2649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951575" y="1955199"/>
            <a:ext cx="2172900" cy="10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/>
        </p:nvSpPr>
        <p:spPr>
          <a:xfrm rot="10800000">
            <a:off x="-1025" y="-4925"/>
            <a:ext cx="176100" cy="190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3"/>
          <p:cNvSpPr/>
          <p:nvPr/>
        </p:nvSpPr>
        <p:spPr>
          <a:xfrm rot="5400000">
            <a:off x="4489575" y="477750"/>
            <a:ext cx="176100" cy="915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96625" y="3425798"/>
            <a:ext cx="2546100" cy="1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marL="914378" lvl="1" indent="-330192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marL="1371566" lvl="2" indent="-330192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754" lvl="3" indent="-330192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marL="2285943" lvl="4" indent="-330192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marL="2743132" lvl="5" indent="-330192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marL="3200320" lvl="6" indent="-330192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marL="3657509" lvl="7" indent="-330192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marL="4114697" lvl="8" indent="-330192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5201277" y="3425798"/>
            <a:ext cx="2546100" cy="1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marL="914378" lvl="1" indent="-330192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marL="1371566" lvl="2" indent="-330192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754" lvl="3" indent="-330192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marL="2285943" lvl="4" indent="-330192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marL="2743132" lvl="5" indent="-330192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marL="3200320" lvl="6" indent="-330192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marL="3657509" lvl="7" indent="-330192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marL="4114697" lvl="8" indent="-330192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399826" y="2569271"/>
            <a:ext cx="254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5204517" y="2569271"/>
            <a:ext cx="254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rot="-5400000">
            <a:off x="406050" y="-406050"/>
            <a:ext cx="176100" cy="98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" name="Google Shape;35;p5"/>
          <p:cNvSpPr/>
          <p:nvPr/>
        </p:nvSpPr>
        <p:spPr>
          <a:xfrm rot="-5400000">
            <a:off x="4488125" y="485550"/>
            <a:ext cx="176100" cy="913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" name="Google Shape;36;p5"/>
          <p:cNvSpPr/>
          <p:nvPr/>
        </p:nvSpPr>
        <p:spPr>
          <a:xfrm>
            <a:off x="8969975" y="0"/>
            <a:ext cx="176100" cy="238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4"/>
          </p:nvPr>
        </p:nvSpPr>
        <p:spPr>
          <a:xfrm>
            <a:off x="1501600" y="487775"/>
            <a:ext cx="6138900" cy="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2552600" y="487775"/>
            <a:ext cx="403680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rot="10800000">
            <a:off x="8966100" y="2578725"/>
            <a:ext cx="176100" cy="256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" name="Google Shape;41;p6"/>
          <p:cNvSpPr/>
          <p:nvPr/>
        </p:nvSpPr>
        <p:spPr>
          <a:xfrm rot="10800000">
            <a:off x="0" y="0"/>
            <a:ext cx="176100" cy="16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 rot="5400000">
            <a:off x="2198375" y="-2198550"/>
            <a:ext cx="176100" cy="457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5054700" y="1749900"/>
            <a:ext cx="34785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5054800" y="2467200"/>
            <a:ext cx="34785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8967900" y="4570375"/>
            <a:ext cx="176100" cy="57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4987075" y="975075"/>
            <a:ext cx="34437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rot="5400000">
            <a:off x="7913700" y="3908575"/>
            <a:ext cx="176100" cy="22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5431975" y="2247556"/>
            <a:ext cx="2553900" cy="20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rot="5400000">
            <a:off x="7913700" y="-1054200"/>
            <a:ext cx="176100" cy="22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3165025" y="487775"/>
            <a:ext cx="281220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 rot="10800000">
            <a:off x="8966100" y="0"/>
            <a:ext cx="176100" cy="16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10"/>
          <p:cNvSpPr/>
          <p:nvPr/>
        </p:nvSpPr>
        <p:spPr>
          <a:xfrm rot="10800000">
            <a:off x="0" y="0"/>
            <a:ext cx="176100" cy="16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 rot="5400000">
            <a:off x="8162113" y="-798900"/>
            <a:ext cx="185700" cy="17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670332" y="1776144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670325" y="2052878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5936077" y="1776144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5936074" y="2052878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672310" y="170360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5" hasCustomPrompt="1"/>
          </p:nvPr>
        </p:nvSpPr>
        <p:spPr>
          <a:xfrm>
            <a:off x="4941360" y="170360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1670332" y="2832016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1670325" y="3108751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672310" y="2759475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/>
          </p:nvPr>
        </p:nvSpPr>
        <p:spPr>
          <a:xfrm>
            <a:off x="5936077" y="2832016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5936074" y="3108751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1360" y="2759475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/>
          </p:nvPr>
        </p:nvSpPr>
        <p:spPr>
          <a:xfrm>
            <a:off x="1670332" y="3887887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6"/>
          </p:nvPr>
        </p:nvSpPr>
        <p:spPr>
          <a:xfrm>
            <a:off x="1670325" y="4164625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7" hasCustomPrompt="1"/>
          </p:nvPr>
        </p:nvSpPr>
        <p:spPr>
          <a:xfrm>
            <a:off x="672310" y="381535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8"/>
          </p:nvPr>
        </p:nvSpPr>
        <p:spPr>
          <a:xfrm>
            <a:off x="5936077" y="3887887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9"/>
          </p:nvPr>
        </p:nvSpPr>
        <p:spPr>
          <a:xfrm>
            <a:off x="5936074" y="4164625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41360" y="381535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1"/>
          </p:nvPr>
        </p:nvSpPr>
        <p:spPr>
          <a:xfrm>
            <a:off x="598022" y="485375"/>
            <a:ext cx="5483400" cy="7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/>
          <p:nvPr/>
        </p:nvSpPr>
        <p:spPr>
          <a:xfrm rot="5400000">
            <a:off x="4473625" y="475250"/>
            <a:ext cx="185700" cy="915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2" r:id="rId11"/>
    <p:sldLayoutId id="2147483664" r:id="rId12"/>
    <p:sldLayoutId id="2147483668" r:id="rId13"/>
    <p:sldLayoutId id="2147483675" r:id="rId14"/>
    <p:sldLayoutId id="2147483678" r:id="rId15"/>
    <p:sldLayoutId id="2147483679" r:id="rId16"/>
    <p:sldLayoutId id="214748368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hyperlink" Target="https://revistapersea.com/store-icon-4433328_960_720/" TargetMode="External"/><Relationship Id="rId7" Type="http://schemas.openxmlformats.org/officeDocument/2006/relationships/hyperlink" Target="https://pixabay.com/en/filter-fly-screen-fly-screen-147937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hyperlink" Target="https://www.goodfreephotos.com/Free-Stock-Photos/group-of-members-users-icon.png.php" TargetMode="External"/><Relationship Id="rId5" Type="http://schemas.openxmlformats.org/officeDocument/2006/relationships/hyperlink" Target="https://game-icons.net/1x1/delapouite/car-battery.html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://isaacmontres.wikido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eskysku.atlassian.net/jira/software/projects/PES/boards/1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peskysku.atlassian.net/jira/software/projects/PES/boards/1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eskysku.atlassian.net/jira/software/projects/PES/boards/1" TargetMode="Externa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32"/>
          <p:cNvCxnSpPr/>
          <p:nvPr/>
        </p:nvCxnSpPr>
        <p:spPr>
          <a:xfrm rot="10800000">
            <a:off x="3636300" y="2930775"/>
            <a:ext cx="1871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3842664" y="1566664"/>
            <a:ext cx="4416325" cy="1413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algn="ctr"/>
            <a:r>
              <a:rPr lang="en"/>
              <a:t>Forecasting Pesky SKUs</a:t>
            </a:r>
            <a:endParaRPr lang="en-IN"/>
          </a:p>
        </p:txBody>
      </p:sp>
      <p:grpSp>
        <p:nvGrpSpPr>
          <p:cNvPr id="8" name="Google Shape;131;p28">
            <a:extLst>
              <a:ext uri="{FF2B5EF4-FFF2-40B4-BE49-F238E27FC236}">
                <a16:creationId xmlns:a16="http://schemas.microsoft.com/office/drawing/2014/main" id="{D74749BE-2D16-4AA0-9592-1EFFEA154990}"/>
              </a:ext>
            </a:extLst>
          </p:cNvPr>
          <p:cNvGrpSpPr/>
          <p:nvPr/>
        </p:nvGrpSpPr>
        <p:grpSpPr>
          <a:xfrm>
            <a:off x="885013" y="739880"/>
            <a:ext cx="3413017" cy="3695547"/>
            <a:chOff x="5143898" y="536625"/>
            <a:chExt cx="3804902" cy="4070648"/>
          </a:xfrm>
        </p:grpSpPr>
        <p:sp>
          <p:nvSpPr>
            <p:cNvPr id="9" name="Google Shape;132;p28">
              <a:extLst>
                <a:ext uri="{FF2B5EF4-FFF2-40B4-BE49-F238E27FC236}">
                  <a16:creationId xmlns:a16="http://schemas.microsoft.com/office/drawing/2014/main" id="{FF63BB1F-B93C-4E09-8F7A-CA77C2F9F236}"/>
                </a:ext>
              </a:extLst>
            </p:cNvPr>
            <p:cNvSpPr/>
            <p:nvPr/>
          </p:nvSpPr>
          <p:spPr>
            <a:xfrm>
              <a:off x="5945650" y="1341200"/>
              <a:ext cx="2461500" cy="24615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" name="Google Shape;133;p28">
              <a:extLst>
                <a:ext uri="{FF2B5EF4-FFF2-40B4-BE49-F238E27FC236}">
                  <a16:creationId xmlns:a16="http://schemas.microsoft.com/office/drawing/2014/main" id="{91B3A668-4D63-4763-8FCC-DCF0A6C4BC06}"/>
                </a:ext>
              </a:extLst>
            </p:cNvPr>
            <p:cNvSpPr/>
            <p:nvPr/>
          </p:nvSpPr>
          <p:spPr>
            <a:xfrm flipH="1">
              <a:off x="5404000" y="851450"/>
              <a:ext cx="3544800" cy="3544800"/>
            </a:xfrm>
            <a:prstGeom prst="arc">
              <a:avLst>
                <a:gd name="adj1" fmla="val 16389578"/>
                <a:gd name="adj2" fmla="val 5367899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11" name="Google Shape;134;p28">
              <a:extLst>
                <a:ext uri="{FF2B5EF4-FFF2-40B4-BE49-F238E27FC236}">
                  <a16:creationId xmlns:a16="http://schemas.microsoft.com/office/drawing/2014/main" id="{79B84F3A-4968-4B7C-83AF-1A272CC6FE05}"/>
                </a:ext>
              </a:extLst>
            </p:cNvPr>
            <p:cNvGrpSpPr/>
            <p:nvPr/>
          </p:nvGrpSpPr>
          <p:grpSpPr>
            <a:xfrm>
              <a:off x="6333986" y="1737768"/>
              <a:ext cx="1684242" cy="1668021"/>
              <a:chOff x="5049725" y="1435050"/>
              <a:chExt cx="486550" cy="481850"/>
            </a:xfrm>
          </p:grpSpPr>
          <p:sp>
            <p:nvSpPr>
              <p:cNvPr id="44" name="Google Shape;135;p28">
                <a:extLst>
                  <a:ext uri="{FF2B5EF4-FFF2-40B4-BE49-F238E27FC236}">
                    <a16:creationId xmlns:a16="http://schemas.microsoft.com/office/drawing/2014/main" id="{7CA7DDC7-0CD3-479C-9A8D-9FBA6883CBF0}"/>
                  </a:ext>
                </a:extLst>
              </p:cNvPr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avLst/>
                <a:gdLst/>
                <a:ahLst/>
                <a:cxnLst/>
                <a:rect l="l" t="t" r="r" b="b"/>
                <a:pathLst>
                  <a:path w="12422" h="12422" extrusionOk="0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45" name="Google Shape;136;p28">
                <a:extLst>
                  <a:ext uri="{FF2B5EF4-FFF2-40B4-BE49-F238E27FC236}">
                    <a16:creationId xmlns:a16="http://schemas.microsoft.com/office/drawing/2014/main" id="{4FFE9CC3-1778-413E-A3D7-AFCF2D1B4BB2}"/>
                  </a:ext>
                </a:extLst>
              </p:cNvPr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46" name="Google Shape;137;p28">
                <a:extLst>
                  <a:ext uri="{FF2B5EF4-FFF2-40B4-BE49-F238E27FC236}">
                    <a16:creationId xmlns:a16="http://schemas.microsoft.com/office/drawing/2014/main" id="{BEEC631D-9F32-4B1B-8894-CBB6B7A33D01}"/>
                  </a:ext>
                </a:extLst>
              </p:cNvPr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47" name="Google Shape;138;p28">
                <a:extLst>
                  <a:ext uri="{FF2B5EF4-FFF2-40B4-BE49-F238E27FC236}">
                    <a16:creationId xmlns:a16="http://schemas.microsoft.com/office/drawing/2014/main" id="{718DCE6F-9365-4CA6-984B-72291C1B0A79}"/>
                  </a:ext>
                </a:extLst>
              </p:cNvPr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1618" h="11294" extrusionOk="0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2" name="Google Shape;139;p28">
              <a:extLst>
                <a:ext uri="{FF2B5EF4-FFF2-40B4-BE49-F238E27FC236}">
                  <a16:creationId xmlns:a16="http://schemas.microsoft.com/office/drawing/2014/main" id="{4900A26B-62C5-4A31-A373-A7CD05A36FFB}"/>
                </a:ext>
              </a:extLst>
            </p:cNvPr>
            <p:cNvSpPr/>
            <p:nvPr/>
          </p:nvSpPr>
          <p:spPr>
            <a:xfrm>
              <a:off x="6836800" y="536625"/>
              <a:ext cx="598200" cy="5982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3" name="Google Shape;140;p28">
              <a:extLst>
                <a:ext uri="{FF2B5EF4-FFF2-40B4-BE49-F238E27FC236}">
                  <a16:creationId xmlns:a16="http://schemas.microsoft.com/office/drawing/2014/main" id="{35D00335-2854-4F9F-A32E-A3DAB15DC730}"/>
                </a:ext>
              </a:extLst>
            </p:cNvPr>
            <p:cNvSpPr/>
            <p:nvPr/>
          </p:nvSpPr>
          <p:spPr>
            <a:xfrm>
              <a:off x="5543248" y="1100900"/>
              <a:ext cx="598200" cy="5982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" name="Google Shape;141;p28">
              <a:extLst>
                <a:ext uri="{FF2B5EF4-FFF2-40B4-BE49-F238E27FC236}">
                  <a16:creationId xmlns:a16="http://schemas.microsoft.com/office/drawing/2014/main" id="{930747F7-BA2A-465E-8786-EB8AE3894899}"/>
                </a:ext>
              </a:extLst>
            </p:cNvPr>
            <p:cNvSpPr/>
            <p:nvPr/>
          </p:nvSpPr>
          <p:spPr>
            <a:xfrm>
              <a:off x="5143898" y="2273813"/>
              <a:ext cx="598200" cy="5982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5" name="Google Shape;142;p28">
              <a:extLst>
                <a:ext uri="{FF2B5EF4-FFF2-40B4-BE49-F238E27FC236}">
                  <a16:creationId xmlns:a16="http://schemas.microsoft.com/office/drawing/2014/main" id="{77E048F1-4EFF-476B-A724-22F707243B71}"/>
                </a:ext>
              </a:extLst>
            </p:cNvPr>
            <p:cNvSpPr/>
            <p:nvPr/>
          </p:nvSpPr>
          <p:spPr>
            <a:xfrm>
              <a:off x="5543250" y="3446737"/>
              <a:ext cx="598200" cy="5982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16" name="Google Shape;143;p28">
              <a:extLst>
                <a:ext uri="{FF2B5EF4-FFF2-40B4-BE49-F238E27FC236}">
                  <a16:creationId xmlns:a16="http://schemas.microsoft.com/office/drawing/2014/main" id="{65F18144-0C4B-43C3-8FB9-EEDBEAA98B57}"/>
                </a:ext>
              </a:extLst>
            </p:cNvPr>
            <p:cNvGrpSpPr/>
            <p:nvPr/>
          </p:nvGrpSpPr>
          <p:grpSpPr>
            <a:xfrm>
              <a:off x="5268670" y="2418024"/>
              <a:ext cx="348660" cy="305523"/>
              <a:chOff x="899850" y="871450"/>
              <a:chExt cx="483175" cy="423400"/>
            </a:xfrm>
          </p:grpSpPr>
          <p:sp>
            <p:nvSpPr>
              <p:cNvPr id="40" name="Google Shape;144;p28">
                <a:extLst>
                  <a:ext uri="{FF2B5EF4-FFF2-40B4-BE49-F238E27FC236}">
                    <a16:creationId xmlns:a16="http://schemas.microsoft.com/office/drawing/2014/main" id="{17E34770-EC14-4899-A835-BF1828C09B43}"/>
                  </a:ext>
                </a:extLst>
              </p:cNvPr>
              <p:cNvSpPr/>
              <p:nvPr/>
            </p:nvSpPr>
            <p:spPr>
              <a:xfrm>
                <a:off x="1325175" y="1040825"/>
                <a:ext cx="564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131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4"/>
                    </a:cubicBezTo>
                    <a:cubicBezTo>
                      <a:pt x="2256" y="251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41" name="Google Shape;145;p28">
                <a:extLst>
                  <a:ext uri="{FF2B5EF4-FFF2-40B4-BE49-F238E27FC236}">
                    <a16:creationId xmlns:a16="http://schemas.microsoft.com/office/drawing/2014/main" id="{D695A49B-4B20-40B1-BB8B-EE686A72D180}"/>
                  </a:ext>
                </a:extLst>
              </p:cNvPr>
              <p:cNvSpPr/>
              <p:nvPr/>
            </p:nvSpPr>
            <p:spPr>
              <a:xfrm>
                <a:off x="1323750" y="956100"/>
                <a:ext cx="59275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261" extrusionOk="0">
                    <a:moveTo>
                      <a:pt x="1750" y="0"/>
                    </a:moveTo>
                    <a:cubicBezTo>
                      <a:pt x="1605" y="0"/>
                      <a:pt x="1461" y="55"/>
                      <a:pt x="1350" y="165"/>
                    </a:cubicBezTo>
                    <a:lnTo>
                      <a:pt x="220" y="1294"/>
                    </a:lnTo>
                    <a:cubicBezTo>
                      <a:pt x="0" y="1517"/>
                      <a:pt x="0" y="1872"/>
                      <a:pt x="220" y="2095"/>
                    </a:cubicBezTo>
                    <a:cubicBezTo>
                      <a:pt x="332" y="2205"/>
                      <a:pt x="476" y="2260"/>
                      <a:pt x="621" y="2260"/>
                    </a:cubicBezTo>
                    <a:cubicBezTo>
                      <a:pt x="765" y="2260"/>
                      <a:pt x="910" y="2205"/>
                      <a:pt x="1021" y="2095"/>
                    </a:cubicBezTo>
                    <a:lnTo>
                      <a:pt x="2151" y="966"/>
                    </a:lnTo>
                    <a:cubicBezTo>
                      <a:pt x="2370" y="743"/>
                      <a:pt x="2370" y="388"/>
                      <a:pt x="2151" y="165"/>
                    </a:cubicBezTo>
                    <a:cubicBezTo>
                      <a:pt x="2039" y="55"/>
                      <a:pt x="1895" y="0"/>
                      <a:pt x="1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42" name="Google Shape;146;p28">
                <a:extLst>
                  <a:ext uri="{FF2B5EF4-FFF2-40B4-BE49-F238E27FC236}">
                    <a16:creationId xmlns:a16="http://schemas.microsoft.com/office/drawing/2014/main" id="{678139F0-6052-411D-9725-74268B398323}"/>
                  </a:ext>
                </a:extLst>
              </p:cNvPr>
              <p:cNvSpPr/>
              <p:nvPr/>
            </p:nvSpPr>
            <p:spPr>
              <a:xfrm>
                <a:off x="1323750" y="1097250"/>
                <a:ext cx="59275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261" extrusionOk="0">
                    <a:moveTo>
                      <a:pt x="621" y="0"/>
                    </a:moveTo>
                    <a:cubicBezTo>
                      <a:pt x="476" y="0"/>
                      <a:pt x="332" y="55"/>
                      <a:pt x="220" y="165"/>
                    </a:cubicBezTo>
                    <a:cubicBezTo>
                      <a:pt x="0" y="388"/>
                      <a:pt x="0" y="743"/>
                      <a:pt x="220" y="966"/>
                    </a:cubicBezTo>
                    <a:lnTo>
                      <a:pt x="1350" y="2095"/>
                    </a:lnTo>
                    <a:cubicBezTo>
                      <a:pt x="1461" y="2205"/>
                      <a:pt x="1605" y="2260"/>
                      <a:pt x="1750" y="2260"/>
                    </a:cubicBezTo>
                    <a:cubicBezTo>
                      <a:pt x="1895" y="2260"/>
                      <a:pt x="2039" y="2205"/>
                      <a:pt x="2151" y="2095"/>
                    </a:cubicBezTo>
                    <a:cubicBezTo>
                      <a:pt x="2370" y="1872"/>
                      <a:pt x="2370" y="1517"/>
                      <a:pt x="2151" y="1294"/>
                    </a:cubicBezTo>
                    <a:lnTo>
                      <a:pt x="1021" y="165"/>
                    </a:lnTo>
                    <a:cubicBezTo>
                      <a:pt x="910" y="55"/>
                      <a:pt x="765" y="0"/>
                      <a:pt x="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43" name="Google Shape;147;p28">
                <a:extLst>
                  <a:ext uri="{FF2B5EF4-FFF2-40B4-BE49-F238E27FC236}">
                    <a16:creationId xmlns:a16="http://schemas.microsoft.com/office/drawing/2014/main" id="{90810049-0E93-4374-919A-4CBBCD1E5442}"/>
                  </a:ext>
                </a:extLst>
              </p:cNvPr>
              <p:cNvSpPr/>
              <p:nvPr/>
            </p:nvSpPr>
            <p:spPr>
              <a:xfrm>
                <a:off x="899850" y="871450"/>
                <a:ext cx="396150" cy="423400"/>
              </a:xfrm>
              <a:custGeom>
                <a:avLst/>
                <a:gdLst/>
                <a:ahLst/>
                <a:cxnLst/>
                <a:rect l="l" t="t" r="r" b="b"/>
                <a:pathLst>
                  <a:path w="15846" h="16936" extrusionOk="0">
                    <a:moveTo>
                      <a:pt x="6812" y="4518"/>
                    </a:moveTo>
                    <a:lnTo>
                      <a:pt x="6812" y="10164"/>
                    </a:lnTo>
                    <a:lnTo>
                      <a:pt x="5682" y="10164"/>
                    </a:lnTo>
                    <a:lnTo>
                      <a:pt x="5682" y="4518"/>
                    </a:lnTo>
                    <a:close/>
                    <a:moveTo>
                      <a:pt x="14153" y="1130"/>
                    </a:moveTo>
                    <a:cubicBezTo>
                      <a:pt x="14463" y="1130"/>
                      <a:pt x="14716" y="1380"/>
                      <a:pt x="14716" y="1693"/>
                    </a:cubicBezTo>
                    <a:lnTo>
                      <a:pt x="14716" y="12985"/>
                    </a:lnTo>
                    <a:cubicBezTo>
                      <a:pt x="14716" y="13298"/>
                      <a:pt x="14463" y="13551"/>
                      <a:pt x="14153" y="13551"/>
                    </a:cubicBezTo>
                    <a:lnTo>
                      <a:pt x="13587" y="13551"/>
                    </a:lnTo>
                    <a:lnTo>
                      <a:pt x="13587" y="1130"/>
                    </a:lnTo>
                    <a:close/>
                    <a:moveTo>
                      <a:pt x="13018" y="1"/>
                    </a:moveTo>
                    <a:cubicBezTo>
                      <a:pt x="13012" y="1"/>
                      <a:pt x="13006" y="4"/>
                      <a:pt x="13000" y="4"/>
                    </a:cubicBezTo>
                    <a:cubicBezTo>
                      <a:pt x="12992" y="4"/>
                      <a:pt x="12985" y="4"/>
                      <a:pt x="12978" y="4"/>
                    </a:cubicBezTo>
                    <a:cubicBezTo>
                      <a:pt x="12972" y="4"/>
                      <a:pt x="12967" y="4"/>
                      <a:pt x="12961" y="4"/>
                    </a:cubicBezTo>
                    <a:cubicBezTo>
                      <a:pt x="12797" y="4"/>
                      <a:pt x="12768" y="58"/>
                      <a:pt x="7221" y="3385"/>
                    </a:cubicBezTo>
                    <a:lnTo>
                      <a:pt x="3990" y="3385"/>
                    </a:lnTo>
                    <a:cubicBezTo>
                      <a:pt x="1810" y="3388"/>
                      <a:pt x="0" y="5159"/>
                      <a:pt x="0" y="7339"/>
                    </a:cubicBezTo>
                    <a:cubicBezTo>
                      <a:pt x="0" y="9323"/>
                      <a:pt x="1515" y="10959"/>
                      <a:pt x="3424" y="11236"/>
                    </a:cubicBezTo>
                    <a:lnTo>
                      <a:pt x="3424" y="15244"/>
                    </a:lnTo>
                    <a:cubicBezTo>
                      <a:pt x="3424" y="16180"/>
                      <a:pt x="4183" y="16936"/>
                      <a:pt x="5119" y="16936"/>
                    </a:cubicBezTo>
                    <a:cubicBezTo>
                      <a:pt x="6053" y="16936"/>
                      <a:pt x="6812" y="16180"/>
                      <a:pt x="6812" y="15244"/>
                    </a:cubicBezTo>
                    <a:lnTo>
                      <a:pt x="6812" y="11293"/>
                    </a:lnTo>
                    <a:lnTo>
                      <a:pt x="7221" y="11293"/>
                    </a:lnTo>
                    <a:cubicBezTo>
                      <a:pt x="12690" y="14573"/>
                      <a:pt x="12811" y="14681"/>
                      <a:pt x="12984" y="14681"/>
                    </a:cubicBezTo>
                    <a:cubicBezTo>
                      <a:pt x="12997" y="14681"/>
                      <a:pt x="13009" y="14681"/>
                      <a:pt x="13024" y="14681"/>
                    </a:cubicBezTo>
                    <a:lnTo>
                      <a:pt x="14153" y="14681"/>
                    </a:lnTo>
                    <a:cubicBezTo>
                      <a:pt x="15087" y="14678"/>
                      <a:pt x="15845" y="13922"/>
                      <a:pt x="15845" y="12985"/>
                    </a:cubicBezTo>
                    <a:lnTo>
                      <a:pt x="15845" y="1693"/>
                    </a:lnTo>
                    <a:cubicBezTo>
                      <a:pt x="15845" y="756"/>
                      <a:pt x="15087" y="1"/>
                      <a:pt x="14153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7" name="Google Shape;148;p28">
              <a:extLst>
                <a:ext uri="{FF2B5EF4-FFF2-40B4-BE49-F238E27FC236}">
                  <a16:creationId xmlns:a16="http://schemas.microsoft.com/office/drawing/2014/main" id="{D2E1D34A-05CA-4842-BDE2-6DE24246CE2C}"/>
                </a:ext>
              </a:extLst>
            </p:cNvPr>
            <p:cNvGrpSpPr/>
            <p:nvPr/>
          </p:nvGrpSpPr>
          <p:grpSpPr>
            <a:xfrm>
              <a:off x="6954238" y="661813"/>
              <a:ext cx="363596" cy="347703"/>
              <a:chOff x="5045500" y="842250"/>
              <a:chExt cx="503875" cy="481850"/>
            </a:xfrm>
          </p:grpSpPr>
          <p:sp>
            <p:nvSpPr>
              <p:cNvPr id="38" name="Google Shape;149;p28">
                <a:extLst>
                  <a:ext uri="{FF2B5EF4-FFF2-40B4-BE49-F238E27FC236}">
                    <a16:creationId xmlns:a16="http://schemas.microsoft.com/office/drawing/2014/main" id="{F7A8319D-EAEA-4883-97C7-7439553DC224}"/>
                  </a:ext>
                </a:extLst>
              </p:cNvPr>
              <p:cNvSpPr/>
              <p:nvPr/>
            </p:nvSpPr>
            <p:spPr>
              <a:xfrm>
                <a:off x="5045500" y="842250"/>
                <a:ext cx="503875" cy="481850"/>
              </a:xfrm>
              <a:custGeom>
                <a:avLst/>
                <a:gdLst/>
                <a:ahLst/>
                <a:cxnLst/>
                <a:rect l="l" t="t" r="r" b="b"/>
                <a:pathLst>
                  <a:path w="20155" h="19274" extrusionOk="0">
                    <a:moveTo>
                      <a:pt x="12103" y="1130"/>
                    </a:moveTo>
                    <a:cubicBezTo>
                      <a:pt x="13694" y="1130"/>
                      <a:pt x="15284" y="1735"/>
                      <a:pt x="16496" y="2945"/>
                    </a:cubicBezTo>
                    <a:cubicBezTo>
                      <a:pt x="18917" y="5366"/>
                      <a:pt x="18917" y="9305"/>
                      <a:pt x="16496" y="11729"/>
                    </a:cubicBezTo>
                    <a:cubicBezTo>
                      <a:pt x="15286" y="12940"/>
                      <a:pt x="13695" y="13545"/>
                      <a:pt x="12104" y="13545"/>
                    </a:cubicBezTo>
                    <a:cubicBezTo>
                      <a:pt x="10514" y="13545"/>
                      <a:pt x="8923" y="12940"/>
                      <a:pt x="7712" y="11729"/>
                    </a:cubicBezTo>
                    <a:cubicBezTo>
                      <a:pt x="5288" y="9305"/>
                      <a:pt x="5288" y="5369"/>
                      <a:pt x="7712" y="2945"/>
                    </a:cubicBezTo>
                    <a:cubicBezTo>
                      <a:pt x="8923" y="1735"/>
                      <a:pt x="10513" y="1130"/>
                      <a:pt x="12103" y="1130"/>
                    </a:cubicBezTo>
                    <a:close/>
                    <a:moveTo>
                      <a:pt x="4918" y="13726"/>
                    </a:moveTo>
                    <a:lnTo>
                      <a:pt x="5716" y="14524"/>
                    </a:lnTo>
                    <a:lnTo>
                      <a:pt x="4918" y="15322"/>
                    </a:lnTo>
                    <a:lnTo>
                      <a:pt x="4120" y="14524"/>
                    </a:lnTo>
                    <a:lnTo>
                      <a:pt x="4918" y="13726"/>
                    </a:lnTo>
                    <a:close/>
                    <a:moveTo>
                      <a:pt x="12106" y="1"/>
                    </a:moveTo>
                    <a:cubicBezTo>
                      <a:pt x="10226" y="1"/>
                      <a:pt x="8345" y="717"/>
                      <a:pt x="6914" y="2147"/>
                    </a:cubicBezTo>
                    <a:cubicBezTo>
                      <a:pt x="4725" y="4333"/>
                      <a:pt x="4240" y="7516"/>
                      <a:pt x="5315" y="10133"/>
                    </a:cubicBezTo>
                    <a:lnTo>
                      <a:pt x="4518" y="10931"/>
                    </a:lnTo>
                    <a:cubicBezTo>
                      <a:pt x="4009" y="11434"/>
                      <a:pt x="3876" y="12208"/>
                      <a:pt x="4192" y="12852"/>
                    </a:cubicBezTo>
                    <a:lnTo>
                      <a:pt x="663" y="16382"/>
                    </a:lnTo>
                    <a:cubicBezTo>
                      <a:pt x="1" y="17044"/>
                      <a:pt x="1" y="18116"/>
                      <a:pt x="663" y="18778"/>
                    </a:cubicBezTo>
                    <a:cubicBezTo>
                      <a:pt x="994" y="19108"/>
                      <a:pt x="1428" y="19273"/>
                      <a:pt x="1862" y="19273"/>
                    </a:cubicBezTo>
                    <a:cubicBezTo>
                      <a:pt x="2295" y="19273"/>
                      <a:pt x="2729" y="19108"/>
                      <a:pt x="3060" y="18778"/>
                    </a:cubicBezTo>
                    <a:lnTo>
                      <a:pt x="6586" y="15249"/>
                    </a:lnTo>
                    <a:cubicBezTo>
                      <a:pt x="6820" y="15363"/>
                      <a:pt x="7071" y="15418"/>
                      <a:pt x="7320" y="15418"/>
                    </a:cubicBezTo>
                    <a:cubicBezTo>
                      <a:pt x="7757" y="15418"/>
                      <a:pt x="8188" y="15247"/>
                      <a:pt x="8510" y="14921"/>
                    </a:cubicBezTo>
                    <a:lnTo>
                      <a:pt x="9308" y="14126"/>
                    </a:lnTo>
                    <a:cubicBezTo>
                      <a:pt x="10192" y="14489"/>
                      <a:pt x="11145" y="14675"/>
                      <a:pt x="12104" y="14675"/>
                    </a:cubicBezTo>
                    <a:cubicBezTo>
                      <a:pt x="13962" y="14675"/>
                      <a:pt x="15843" y="13979"/>
                      <a:pt x="17294" y="12527"/>
                    </a:cubicBezTo>
                    <a:cubicBezTo>
                      <a:pt x="20155" y="9666"/>
                      <a:pt x="20155" y="5008"/>
                      <a:pt x="17294" y="2147"/>
                    </a:cubicBezTo>
                    <a:cubicBezTo>
                      <a:pt x="15864" y="716"/>
                      <a:pt x="13985" y="1"/>
                      <a:pt x="12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39" name="Google Shape;150;p28">
                <a:extLst>
                  <a:ext uri="{FF2B5EF4-FFF2-40B4-BE49-F238E27FC236}">
                    <a16:creationId xmlns:a16="http://schemas.microsoft.com/office/drawing/2014/main" id="{C8ABBEF7-49B8-4F71-B314-718D4AA1E863}"/>
                  </a:ext>
                </a:extLst>
              </p:cNvPr>
              <p:cNvSpPr/>
              <p:nvPr/>
            </p:nvSpPr>
            <p:spPr>
              <a:xfrm>
                <a:off x="5221050" y="898625"/>
                <a:ext cx="254100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64" extrusionOk="0">
                    <a:moveTo>
                      <a:pt x="5081" y="1"/>
                    </a:moveTo>
                    <a:cubicBezTo>
                      <a:pt x="2274" y="1"/>
                      <a:pt x="1" y="2274"/>
                      <a:pt x="1" y="5081"/>
                    </a:cubicBezTo>
                    <a:cubicBezTo>
                      <a:pt x="1" y="7887"/>
                      <a:pt x="2274" y="10164"/>
                      <a:pt x="5081" y="10164"/>
                    </a:cubicBezTo>
                    <a:cubicBezTo>
                      <a:pt x="7887" y="10164"/>
                      <a:pt x="10164" y="7887"/>
                      <a:pt x="10164" y="5081"/>
                    </a:cubicBezTo>
                    <a:cubicBezTo>
                      <a:pt x="10164" y="2274"/>
                      <a:pt x="7887" y="1"/>
                      <a:pt x="50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8" name="Google Shape;151;p28">
              <a:extLst>
                <a:ext uri="{FF2B5EF4-FFF2-40B4-BE49-F238E27FC236}">
                  <a16:creationId xmlns:a16="http://schemas.microsoft.com/office/drawing/2014/main" id="{762C7A84-4B58-41A1-9486-DC89573209C0}"/>
                </a:ext>
              </a:extLst>
            </p:cNvPr>
            <p:cNvGrpSpPr/>
            <p:nvPr/>
          </p:nvGrpSpPr>
          <p:grpSpPr>
            <a:xfrm>
              <a:off x="5666359" y="1226136"/>
              <a:ext cx="351977" cy="347719"/>
              <a:chOff x="3858100" y="1435075"/>
              <a:chExt cx="487775" cy="481875"/>
            </a:xfrm>
          </p:grpSpPr>
          <p:sp>
            <p:nvSpPr>
              <p:cNvPr id="33" name="Google Shape;152;p28">
                <a:extLst>
                  <a:ext uri="{FF2B5EF4-FFF2-40B4-BE49-F238E27FC236}">
                    <a16:creationId xmlns:a16="http://schemas.microsoft.com/office/drawing/2014/main" id="{7AF7F2F0-2B52-4A5C-A1C7-87D754EEE097}"/>
                  </a:ext>
                </a:extLst>
              </p:cNvPr>
              <p:cNvSpPr/>
              <p:nvPr/>
            </p:nvSpPr>
            <p:spPr>
              <a:xfrm>
                <a:off x="3858100" y="1868750"/>
                <a:ext cx="55575" cy="48200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1928" extrusionOk="0">
                    <a:moveTo>
                      <a:pt x="1600" y="0"/>
                    </a:moveTo>
                    <a:cubicBezTo>
                      <a:pt x="1460" y="0"/>
                      <a:pt x="1319" y="53"/>
                      <a:pt x="1211" y="158"/>
                    </a:cubicBezTo>
                    <a:lnTo>
                      <a:pt x="413" y="959"/>
                    </a:lnTo>
                    <a:cubicBezTo>
                      <a:pt x="0" y="1369"/>
                      <a:pt x="388" y="1927"/>
                      <a:pt x="825" y="1927"/>
                    </a:cubicBezTo>
                    <a:cubicBezTo>
                      <a:pt x="956" y="1927"/>
                      <a:pt x="1091" y="1877"/>
                      <a:pt x="1211" y="1757"/>
                    </a:cubicBezTo>
                    <a:lnTo>
                      <a:pt x="2009" y="959"/>
                    </a:lnTo>
                    <a:cubicBezTo>
                      <a:pt x="2222" y="736"/>
                      <a:pt x="2219" y="384"/>
                      <a:pt x="2000" y="167"/>
                    </a:cubicBezTo>
                    <a:cubicBezTo>
                      <a:pt x="1890" y="56"/>
                      <a:pt x="1745" y="0"/>
                      <a:pt x="1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34" name="Google Shape;153;p28">
                <a:extLst>
                  <a:ext uri="{FF2B5EF4-FFF2-40B4-BE49-F238E27FC236}">
                    <a16:creationId xmlns:a16="http://schemas.microsoft.com/office/drawing/2014/main" id="{0B6D2645-441E-437E-AEF4-697A38ED2565}"/>
                  </a:ext>
                </a:extLst>
              </p:cNvPr>
              <p:cNvSpPr/>
              <p:nvPr/>
            </p:nvSpPr>
            <p:spPr>
              <a:xfrm>
                <a:off x="3917950" y="1808500"/>
                <a:ext cx="603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1941" extrusionOk="0">
                    <a:moveTo>
                      <a:pt x="1601" y="1"/>
                    </a:moveTo>
                    <a:cubicBezTo>
                      <a:pt x="1470" y="1"/>
                      <a:pt x="1333" y="52"/>
                      <a:pt x="1211" y="174"/>
                    </a:cubicBezTo>
                    <a:lnTo>
                      <a:pt x="413" y="972"/>
                    </a:lnTo>
                    <a:cubicBezTo>
                      <a:pt x="1" y="1384"/>
                      <a:pt x="388" y="1941"/>
                      <a:pt x="824" y="1941"/>
                    </a:cubicBezTo>
                    <a:cubicBezTo>
                      <a:pt x="955" y="1941"/>
                      <a:pt x="1091" y="1890"/>
                      <a:pt x="1211" y="1770"/>
                    </a:cubicBezTo>
                    <a:lnTo>
                      <a:pt x="2009" y="972"/>
                    </a:lnTo>
                    <a:cubicBezTo>
                      <a:pt x="2414" y="569"/>
                      <a:pt x="2037" y="1"/>
                      <a:pt x="16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35" name="Google Shape;154;p28">
                <a:extLst>
                  <a:ext uri="{FF2B5EF4-FFF2-40B4-BE49-F238E27FC236}">
                    <a16:creationId xmlns:a16="http://schemas.microsoft.com/office/drawing/2014/main" id="{E90882DB-040C-43C8-B74B-310C1B2FD5DA}"/>
                  </a:ext>
                </a:extLst>
              </p:cNvPr>
              <p:cNvSpPr/>
              <p:nvPr/>
            </p:nvSpPr>
            <p:spPr>
              <a:xfrm>
                <a:off x="3876450" y="1435075"/>
                <a:ext cx="4503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8015" h="10050" extrusionOk="0">
                    <a:moveTo>
                      <a:pt x="18014" y="1"/>
                    </a:moveTo>
                    <a:lnTo>
                      <a:pt x="561" y="4762"/>
                    </a:lnTo>
                    <a:cubicBezTo>
                      <a:pt x="121" y="4882"/>
                      <a:pt x="1" y="5448"/>
                      <a:pt x="350" y="5740"/>
                    </a:cubicBezTo>
                    <a:lnTo>
                      <a:pt x="5584" y="10049"/>
                    </a:lnTo>
                    <a:lnTo>
                      <a:pt x="18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36" name="Google Shape;155;p28">
                <a:extLst>
                  <a:ext uri="{FF2B5EF4-FFF2-40B4-BE49-F238E27FC236}">
                    <a16:creationId xmlns:a16="http://schemas.microsoft.com/office/drawing/2014/main" id="{0BD13817-BA13-49D6-AF13-98A5E6BAF886}"/>
                  </a:ext>
                </a:extLst>
              </p:cNvPr>
              <p:cNvSpPr/>
              <p:nvPr/>
            </p:nvSpPr>
            <p:spPr>
              <a:xfrm>
                <a:off x="4094925" y="1456025"/>
                <a:ext cx="250950" cy="445250"/>
              </a:xfrm>
              <a:custGeom>
                <a:avLst/>
                <a:gdLst/>
                <a:ahLst/>
                <a:cxnLst/>
                <a:rect l="l" t="t" r="r" b="b"/>
                <a:pathLst>
                  <a:path w="10038" h="17810" extrusionOk="0">
                    <a:moveTo>
                      <a:pt x="10037" y="0"/>
                    </a:moveTo>
                    <a:cubicBezTo>
                      <a:pt x="9890" y="120"/>
                      <a:pt x="118" y="12226"/>
                      <a:pt x="1" y="12370"/>
                    </a:cubicBezTo>
                    <a:lnTo>
                      <a:pt x="4313" y="17604"/>
                    </a:lnTo>
                    <a:cubicBezTo>
                      <a:pt x="4428" y="17744"/>
                      <a:pt x="4587" y="17809"/>
                      <a:pt x="4745" y="17809"/>
                    </a:cubicBezTo>
                    <a:cubicBezTo>
                      <a:pt x="4985" y="17809"/>
                      <a:pt x="5222" y="17659"/>
                      <a:pt x="5294" y="17390"/>
                    </a:cubicBezTo>
                    <a:lnTo>
                      <a:pt x="100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37" name="Google Shape;156;p28">
                <a:extLst>
                  <a:ext uri="{FF2B5EF4-FFF2-40B4-BE49-F238E27FC236}">
                    <a16:creationId xmlns:a16="http://schemas.microsoft.com/office/drawing/2014/main" id="{736285FC-0C13-4B0C-B226-D3124C23F204}"/>
                  </a:ext>
                </a:extLst>
              </p:cNvPr>
              <p:cNvSpPr/>
              <p:nvPr/>
            </p:nvSpPr>
            <p:spPr>
              <a:xfrm>
                <a:off x="3993575" y="1542825"/>
                <a:ext cx="245025" cy="242525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701" extrusionOk="0">
                    <a:moveTo>
                      <a:pt x="9800" y="0"/>
                    </a:moveTo>
                    <a:lnTo>
                      <a:pt x="646" y="7399"/>
                    </a:lnTo>
                    <a:lnTo>
                      <a:pt x="125" y="8955"/>
                    </a:lnTo>
                    <a:cubicBezTo>
                      <a:pt x="1" y="9338"/>
                      <a:pt x="298" y="9700"/>
                      <a:pt x="659" y="9700"/>
                    </a:cubicBezTo>
                    <a:cubicBezTo>
                      <a:pt x="719" y="9700"/>
                      <a:pt x="780" y="9690"/>
                      <a:pt x="842" y="9669"/>
                    </a:cubicBezTo>
                    <a:lnTo>
                      <a:pt x="2398" y="9151"/>
                    </a:lnTo>
                    <a:lnTo>
                      <a:pt x="98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9" name="Google Shape;157;p28">
              <a:extLst>
                <a:ext uri="{FF2B5EF4-FFF2-40B4-BE49-F238E27FC236}">
                  <a16:creationId xmlns:a16="http://schemas.microsoft.com/office/drawing/2014/main" id="{2CBA11AE-0BF9-4D64-AF97-6B7114131C8C}"/>
                </a:ext>
              </a:extLst>
            </p:cNvPr>
            <p:cNvSpPr/>
            <p:nvPr/>
          </p:nvSpPr>
          <p:spPr>
            <a:xfrm>
              <a:off x="6836950" y="4009073"/>
              <a:ext cx="598200" cy="5982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20" name="Google Shape;158;p28">
              <a:extLst>
                <a:ext uri="{FF2B5EF4-FFF2-40B4-BE49-F238E27FC236}">
                  <a16:creationId xmlns:a16="http://schemas.microsoft.com/office/drawing/2014/main" id="{2A4EBC1E-103B-4208-866B-C980EF3A3CA1}"/>
                </a:ext>
              </a:extLst>
            </p:cNvPr>
            <p:cNvGrpSpPr/>
            <p:nvPr/>
          </p:nvGrpSpPr>
          <p:grpSpPr>
            <a:xfrm>
              <a:off x="6962154" y="4134218"/>
              <a:ext cx="347793" cy="347685"/>
              <a:chOff x="5642475" y="1435075"/>
              <a:chExt cx="481975" cy="481825"/>
            </a:xfrm>
          </p:grpSpPr>
          <p:sp>
            <p:nvSpPr>
              <p:cNvPr id="30" name="Google Shape;159;p28">
                <a:extLst>
                  <a:ext uri="{FF2B5EF4-FFF2-40B4-BE49-F238E27FC236}">
                    <a16:creationId xmlns:a16="http://schemas.microsoft.com/office/drawing/2014/main" id="{BAAEDDEB-6CAB-44DF-8268-CC784B36B5AB}"/>
                  </a:ext>
                </a:extLst>
              </p:cNvPr>
              <p:cNvSpPr/>
              <p:nvPr/>
            </p:nvSpPr>
            <p:spPr>
              <a:xfrm>
                <a:off x="5642475" y="1435075"/>
                <a:ext cx="481975" cy="340675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3627" extrusionOk="0">
                    <a:moveTo>
                      <a:pt x="2262" y="2259"/>
                    </a:moveTo>
                    <a:cubicBezTo>
                      <a:pt x="2883" y="2259"/>
                      <a:pt x="3428" y="2765"/>
                      <a:pt x="3428" y="3389"/>
                    </a:cubicBezTo>
                    <a:lnTo>
                      <a:pt x="3428" y="7342"/>
                    </a:lnTo>
                    <a:cubicBezTo>
                      <a:pt x="3428" y="7366"/>
                      <a:pt x="3434" y="7394"/>
                      <a:pt x="3434" y="7418"/>
                    </a:cubicBezTo>
                    <a:lnTo>
                      <a:pt x="1636" y="6246"/>
                    </a:lnTo>
                    <a:cubicBezTo>
                      <a:pt x="1320" y="6035"/>
                      <a:pt x="1130" y="5683"/>
                      <a:pt x="1133" y="5304"/>
                    </a:cubicBezTo>
                    <a:lnTo>
                      <a:pt x="1133" y="3389"/>
                    </a:lnTo>
                    <a:cubicBezTo>
                      <a:pt x="1133" y="2765"/>
                      <a:pt x="1636" y="2259"/>
                      <a:pt x="2262" y="2259"/>
                    </a:cubicBezTo>
                    <a:close/>
                    <a:moveTo>
                      <a:pt x="17017" y="2259"/>
                    </a:moveTo>
                    <a:cubicBezTo>
                      <a:pt x="17641" y="2259"/>
                      <a:pt x="18147" y="2765"/>
                      <a:pt x="18147" y="3389"/>
                    </a:cubicBezTo>
                    <a:lnTo>
                      <a:pt x="18147" y="5307"/>
                    </a:lnTo>
                    <a:cubicBezTo>
                      <a:pt x="18147" y="5683"/>
                      <a:pt x="17957" y="6035"/>
                      <a:pt x="17644" y="6246"/>
                    </a:cubicBezTo>
                    <a:lnTo>
                      <a:pt x="15843" y="7421"/>
                    </a:lnTo>
                    <a:cubicBezTo>
                      <a:pt x="15843" y="7394"/>
                      <a:pt x="15849" y="7369"/>
                      <a:pt x="15849" y="7342"/>
                    </a:cubicBezTo>
                    <a:lnTo>
                      <a:pt x="15849" y="3389"/>
                    </a:lnTo>
                    <a:cubicBezTo>
                      <a:pt x="15849" y="2765"/>
                      <a:pt x="16394" y="2259"/>
                      <a:pt x="17017" y="2259"/>
                    </a:cubicBezTo>
                    <a:close/>
                    <a:moveTo>
                      <a:pt x="9638" y="2284"/>
                    </a:moveTo>
                    <a:cubicBezTo>
                      <a:pt x="9845" y="2284"/>
                      <a:pt x="10051" y="2381"/>
                      <a:pt x="10146" y="2576"/>
                    </a:cubicBezTo>
                    <a:lnTo>
                      <a:pt x="10883" y="4069"/>
                    </a:lnTo>
                    <a:lnTo>
                      <a:pt x="12534" y="4310"/>
                    </a:lnTo>
                    <a:cubicBezTo>
                      <a:pt x="12994" y="4376"/>
                      <a:pt x="13181" y="4945"/>
                      <a:pt x="12847" y="5274"/>
                    </a:cubicBezTo>
                    <a:lnTo>
                      <a:pt x="11651" y="6439"/>
                    </a:lnTo>
                    <a:lnTo>
                      <a:pt x="11934" y="8080"/>
                    </a:lnTo>
                    <a:cubicBezTo>
                      <a:pt x="11996" y="8445"/>
                      <a:pt x="11705" y="8742"/>
                      <a:pt x="11376" y="8742"/>
                    </a:cubicBezTo>
                    <a:cubicBezTo>
                      <a:pt x="11290" y="8742"/>
                      <a:pt x="11201" y="8721"/>
                      <a:pt x="11115" y="8676"/>
                    </a:cubicBezTo>
                    <a:lnTo>
                      <a:pt x="9637" y="7899"/>
                    </a:lnTo>
                    <a:lnTo>
                      <a:pt x="8161" y="8676"/>
                    </a:lnTo>
                    <a:cubicBezTo>
                      <a:pt x="8076" y="8721"/>
                      <a:pt x="7987" y="8742"/>
                      <a:pt x="7900" y="8742"/>
                    </a:cubicBezTo>
                    <a:cubicBezTo>
                      <a:pt x="7571" y="8742"/>
                      <a:pt x="7280" y="8445"/>
                      <a:pt x="7342" y="8080"/>
                    </a:cubicBezTo>
                    <a:lnTo>
                      <a:pt x="7625" y="6439"/>
                    </a:lnTo>
                    <a:lnTo>
                      <a:pt x="6430" y="5271"/>
                    </a:lnTo>
                    <a:cubicBezTo>
                      <a:pt x="6279" y="5120"/>
                      <a:pt x="6222" y="4897"/>
                      <a:pt x="6288" y="4692"/>
                    </a:cubicBezTo>
                    <a:cubicBezTo>
                      <a:pt x="6355" y="4488"/>
                      <a:pt x="6532" y="4340"/>
                      <a:pt x="6743" y="4310"/>
                    </a:cubicBezTo>
                    <a:lnTo>
                      <a:pt x="8393" y="4069"/>
                    </a:lnTo>
                    <a:lnTo>
                      <a:pt x="9131" y="2576"/>
                    </a:lnTo>
                    <a:cubicBezTo>
                      <a:pt x="9226" y="2381"/>
                      <a:pt x="9432" y="2284"/>
                      <a:pt x="9638" y="2284"/>
                    </a:cubicBezTo>
                    <a:close/>
                    <a:moveTo>
                      <a:pt x="3994" y="1"/>
                    </a:moveTo>
                    <a:cubicBezTo>
                      <a:pt x="3681" y="1"/>
                      <a:pt x="3428" y="254"/>
                      <a:pt x="3428" y="567"/>
                    </a:cubicBezTo>
                    <a:lnTo>
                      <a:pt x="3428" y="1443"/>
                    </a:lnTo>
                    <a:cubicBezTo>
                      <a:pt x="3072" y="1242"/>
                      <a:pt x="2669" y="1133"/>
                      <a:pt x="2262" y="1130"/>
                    </a:cubicBezTo>
                    <a:cubicBezTo>
                      <a:pt x="1013" y="1130"/>
                      <a:pt x="4" y="2142"/>
                      <a:pt x="4" y="3389"/>
                    </a:cubicBezTo>
                    <a:lnTo>
                      <a:pt x="4" y="5307"/>
                    </a:lnTo>
                    <a:cubicBezTo>
                      <a:pt x="1" y="6060"/>
                      <a:pt x="380" y="6767"/>
                      <a:pt x="1010" y="7186"/>
                    </a:cubicBezTo>
                    <a:lnTo>
                      <a:pt x="3681" y="8941"/>
                    </a:lnTo>
                    <a:cubicBezTo>
                      <a:pt x="3690" y="8947"/>
                      <a:pt x="3702" y="8944"/>
                      <a:pt x="3714" y="8950"/>
                    </a:cubicBezTo>
                    <a:cubicBezTo>
                      <a:pt x="4129" y="10107"/>
                      <a:pt x="5006" y="11037"/>
                      <a:pt x="6297" y="11642"/>
                    </a:cubicBezTo>
                    <a:cubicBezTo>
                      <a:pt x="7137" y="12034"/>
                      <a:pt x="7692" y="12817"/>
                      <a:pt x="7866" y="13627"/>
                    </a:cubicBezTo>
                    <a:lnTo>
                      <a:pt x="11386" y="13627"/>
                    </a:lnTo>
                    <a:cubicBezTo>
                      <a:pt x="11504" y="12844"/>
                      <a:pt x="11949" y="12067"/>
                      <a:pt x="12648" y="11676"/>
                    </a:cubicBezTo>
                    <a:cubicBezTo>
                      <a:pt x="14003" y="10908"/>
                      <a:pt x="15027" y="10101"/>
                      <a:pt x="15521" y="8965"/>
                    </a:cubicBezTo>
                    <a:cubicBezTo>
                      <a:pt x="15545" y="8953"/>
                      <a:pt x="15575" y="8956"/>
                      <a:pt x="15599" y="8941"/>
                    </a:cubicBezTo>
                    <a:lnTo>
                      <a:pt x="18273" y="7186"/>
                    </a:lnTo>
                    <a:cubicBezTo>
                      <a:pt x="18899" y="6767"/>
                      <a:pt x="19279" y="6063"/>
                      <a:pt x="19279" y="5307"/>
                    </a:cubicBezTo>
                    <a:lnTo>
                      <a:pt x="19279" y="3389"/>
                    </a:lnTo>
                    <a:cubicBezTo>
                      <a:pt x="19276" y="2142"/>
                      <a:pt x="18267" y="1130"/>
                      <a:pt x="17020" y="1130"/>
                    </a:cubicBezTo>
                    <a:cubicBezTo>
                      <a:pt x="16611" y="1133"/>
                      <a:pt x="16207" y="1242"/>
                      <a:pt x="15852" y="1443"/>
                    </a:cubicBezTo>
                    <a:lnTo>
                      <a:pt x="15852" y="567"/>
                    </a:lnTo>
                    <a:cubicBezTo>
                      <a:pt x="15852" y="254"/>
                      <a:pt x="15599" y="1"/>
                      <a:pt x="15289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31" name="Google Shape;160;p28">
                <a:extLst>
                  <a:ext uri="{FF2B5EF4-FFF2-40B4-BE49-F238E27FC236}">
                    <a16:creationId xmlns:a16="http://schemas.microsoft.com/office/drawing/2014/main" id="{785EF41B-1291-4392-9378-6AB7323C35C3}"/>
                  </a:ext>
                </a:extLst>
              </p:cNvPr>
              <p:cNvSpPr/>
              <p:nvPr/>
            </p:nvSpPr>
            <p:spPr>
              <a:xfrm>
                <a:off x="5756375" y="1803975"/>
                <a:ext cx="254100" cy="112925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4517" extrusionOk="0">
                    <a:moveTo>
                      <a:pt x="2259" y="0"/>
                    </a:moveTo>
                    <a:cubicBezTo>
                      <a:pt x="1636" y="0"/>
                      <a:pt x="1130" y="506"/>
                      <a:pt x="1130" y="1129"/>
                    </a:cubicBezTo>
                    <a:lnTo>
                      <a:pt x="1130" y="1695"/>
                    </a:lnTo>
                    <a:lnTo>
                      <a:pt x="2825" y="1695"/>
                    </a:lnTo>
                    <a:cubicBezTo>
                      <a:pt x="3136" y="1695"/>
                      <a:pt x="3389" y="1945"/>
                      <a:pt x="3389" y="2258"/>
                    </a:cubicBezTo>
                    <a:cubicBezTo>
                      <a:pt x="3389" y="2572"/>
                      <a:pt x="3136" y="2825"/>
                      <a:pt x="2825" y="2825"/>
                    </a:cubicBezTo>
                    <a:lnTo>
                      <a:pt x="567" y="2825"/>
                    </a:lnTo>
                    <a:cubicBezTo>
                      <a:pt x="254" y="2825"/>
                      <a:pt x="1" y="3075"/>
                      <a:pt x="1" y="3388"/>
                    </a:cubicBezTo>
                    <a:lnTo>
                      <a:pt x="1" y="3954"/>
                    </a:lnTo>
                    <a:cubicBezTo>
                      <a:pt x="1" y="4264"/>
                      <a:pt x="254" y="4517"/>
                      <a:pt x="567" y="4517"/>
                    </a:cubicBezTo>
                    <a:lnTo>
                      <a:pt x="9601" y="4517"/>
                    </a:lnTo>
                    <a:cubicBezTo>
                      <a:pt x="9911" y="4517"/>
                      <a:pt x="10164" y="4264"/>
                      <a:pt x="10164" y="3954"/>
                    </a:cubicBezTo>
                    <a:lnTo>
                      <a:pt x="10164" y="3388"/>
                    </a:lnTo>
                    <a:cubicBezTo>
                      <a:pt x="10164" y="3075"/>
                      <a:pt x="9911" y="2825"/>
                      <a:pt x="9601" y="2825"/>
                    </a:cubicBezTo>
                    <a:lnTo>
                      <a:pt x="7342" y="2825"/>
                    </a:lnTo>
                    <a:cubicBezTo>
                      <a:pt x="7029" y="2825"/>
                      <a:pt x="6776" y="2572"/>
                      <a:pt x="6776" y="2258"/>
                    </a:cubicBezTo>
                    <a:cubicBezTo>
                      <a:pt x="6776" y="1945"/>
                      <a:pt x="7029" y="1695"/>
                      <a:pt x="7342" y="1695"/>
                    </a:cubicBezTo>
                    <a:lnTo>
                      <a:pt x="9035" y="1695"/>
                    </a:lnTo>
                    <a:lnTo>
                      <a:pt x="9035" y="1129"/>
                    </a:lnTo>
                    <a:cubicBezTo>
                      <a:pt x="9035" y="506"/>
                      <a:pt x="8529" y="0"/>
                      <a:pt x="7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32" name="Google Shape;161;p28">
                <a:extLst>
                  <a:ext uri="{FF2B5EF4-FFF2-40B4-BE49-F238E27FC236}">
                    <a16:creationId xmlns:a16="http://schemas.microsoft.com/office/drawing/2014/main" id="{E1CA1D4F-24E8-4EE6-9C7B-82705E3AC3BA}"/>
                  </a:ext>
                </a:extLst>
              </p:cNvPr>
              <p:cNvSpPr/>
              <p:nvPr/>
            </p:nvSpPr>
            <p:spPr>
              <a:xfrm>
                <a:off x="5843400" y="1537550"/>
                <a:ext cx="79975" cy="76125"/>
              </a:xfrm>
              <a:custGeom>
                <a:avLst/>
                <a:gdLst/>
                <a:ahLst/>
                <a:cxnLst/>
                <a:rect l="l" t="t" r="r" b="b"/>
                <a:pathLst>
                  <a:path w="3199" h="3045" extrusionOk="0">
                    <a:moveTo>
                      <a:pt x="1603" y="0"/>
                    </a:moveTo>
                    <a:lnTo>
                      <a:pt x="1238" y="738"/>
                    </a:lnTo>
                    <a:cubicBezTo>
                      <a:pt x="1157" y="904"/>
                      <a:pt x="998" y="1018"/>
                      <a:pt x="814" y="1045"/>
                    </a:cubicBezTo>
                    <a:lnTo>
                      <a:pt x="1" y="1163"/>
                    </a:lnTo>
                    <a:lnTo>
                      <a:pt x="588" y="1735"/>
                    </a:lnTo>
                    <a:cubicBezTo>
                      <a:pt x="721" y="1864"/>
                      <a:pt x="784" y="2051"/>
                      <a:pt x="751" y="2235"/>
                    </a:cubicBezTo>
                    <a:lnTo>
                      <a:pt x="612" y="3045"/>
                    </a:lnTo>
                    <a:lnTo>
                      <a:pt x="1338" y="2662"/>
                    </a:lnTo>
                    <a:cubicBezTo>
                      <a:pt x="1421" y="2619"/>
                      <a:pt x="1511" y="2597"/>
                      <a:pt x="1601" y="2597"/>
                    </a:cubicBezTo>
                    <a:cubicBezTo>
                      <a:pt x="1691" y="2597"/>
                      <a:pt x="1781" y="2619"/>
                      <a:pt x="1862" y="2662"/>
                    </a:cubicBezTo>
                    <a:lnTo>
                      <a:pt x="2588" y="3045"/>
                    </a:lnTo>
                    <a:lnTo>
                      <a:pt x="2452" y="2235"/>
                    </a:lnTo>
                    <a:cubicBezTo>
                      <a:pt x="2419" y="2051"/>
                      <a:pt x="2479" y="1864"/>
                      <a:pt x="2612" y="1735"/>
                    </a:cubicBezTo>
                    <a:lnTo>
                      <a:pt x="3199" y="1163"/>
                    </a:lnTo>
                    <a:lnTo>
                      <a:pt x="2389" y="1045"/>
                    </a:lnTo>
                    <a:cubicBezTo>
                      <a:pt x="2205" y="1018"/>
                      <a:pt x="2045" y="904"/>
                      <a:pt x="1964" y="735"/>
                    </a:cubicBezTo>
                    <a:lnTo>
                      <a:pt x="16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1" name="Google Shape;162;p28">
              <a:extLst>
                <a:ext uri="{FF2B5EF4-FFF2-40B4-BE49-F238E27FC236}">
                  <a16:creationId xmlns:a16="http://schemas.microsoft.com/office/drawing/2014/main" id="{8788D230-569A-4D27-A5ED-8BEC63728FA6}"/>
                </a:ext>
              </a:extLst>
            </p:cNvPr>
            <p:cNvGrpSpPr/>
            <p:nvPr/>
          </p:nvGrpSpPr>
          <p:grpSpPr>
            <a:xfrm>
              <a:off x="5671945" y="3575115"/>
              <a:ext cx="340575" cy="339272"/>
              <a:chOff x="898875" y="4399275"/>
              <a:chExt cx="483700" cy="481850"/>
            </a:xfrm>
          </p:grpSpPr>
          <p:sp>
            <p:nvSpPr>
              <p:cNvPr id="22" name="Google Shape;163;p28">
                <a:extLst>
                  <a:ext uri="{FF2B5EF4-FFF2-40B4-BE49-F238E27FC236}">
                    <a16:creationId xmlns:a16="http://schemas.microsoft.com/office/drawing/2014/main" id="{6BB5F9A9-4AC4-4239-99DD-548C2F1D5168}"/>
                  </a:ext>
                </a:extLst>
              </p:cNvPr>
              <p:cNvSpPr/>
              <p:nvPr/>
            </p:nvSpPr>
            <p:spPr>
              <a:xfrm>
                <a:off x="992750" y="4642900"/>
                <a:ext cx="145300" cy="144100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5764" extrusionOk="0">
                    <a:moveTo>
                      <a:pt x="994" y="0"/>
                    </a:moveTo>
                    <a:lnTo>
                      <a:pt x="988" y="12"/>
                    </a:lnTo>
                    <a:cubicBezTo>
                      <a:pt x="988" y="9"/>
                      <a:pt x="991" y="6"/>
                      <a:pt x="991" y="3"/>
                    </a:cubicBezTo>
                    <a:lnTo>
                      <a:pt x="991" y="3"/>
                    </a:lnTo>
                    <a:lnTo>
                      <a:pt x="979" y="27"/>
                    </a:lnTo>
                    <a:lnTo>
                      <a:pt x="108" y="1759"/>
                    </a:lnTo>
                    <a:cubicBezTo>
                      <a:pt x="0" y="1976"/>
                      <a:pt x="42" y="2241"/>
                      <a:pt x="214" y="2415"/>
                    </a:cubicBezTo>
                    <a:lnTo>
                      <a:pt x="3397" y="5598"/>
                    </a:lnTo>
                    <a:cubicBezTo>
                      <a:pt x="3506" y="5707"/>
                      <a:pt x="3649" y="5763"/>
                      <a:pt x="3795" y="5763"/>
                    </a:cubicBezTo>
                    <a:cubicBezTo>
                      <a:pt x="3883" y="5763"/>
                      <a:pt x="3971" y="5743"/>
                      <a:pt x="4053" y="5701"/>
                    </a:cubicBezTo>
                    <a:lnTo>
                      <a:pt x="5797" y="4827"/>
                    </a:lnTo>
                    <a:lnTo>
                      <a:pt x="5800" y="4824"/>
                    </a:lnTo>
                    <a:lnTo>
                      <a:pt x="5812" y="4818"/>
                    </a:lnTo>
                    <a:lnTo>
                      <a:pt x="9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23" name="Google Shape;164;p28">
                <a:extLst>
                  <a:ext uri="{FF2B5EF4-FFF2-40B4-BE49-F238E27FC236}">
                    <a16:creationId xmlns:a16="http://schemas.microsoft.com/office/drawing/2014/main" id="{BB407E1B-60D5-443C-AF9D-13889D67186E}"/>
                  </a:ext>
                </a:extLst>
              </p:cNvPr>
              <p:cNvSpPr/>
              <p:nvPr/>
            </p:nvSpPr>
            <p:spPr>
              <a:xfrm>
                <a:off x="1138025" y="476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24" name="Google Shape;165;p28">
                <a:extLst>
                  <a:ext uri="{FF2B5EF4-FFF2-40B4-BE49-F238E27FC236}">
                    <a16:creationId xmlns:a16="http://schemas.microsoft.com/office/drawing/2014/main" id="{CE968528-CFDB-43EC-A3F1-C2179C22B5C2}"/>
                  </a:ext>
                </a:extLst>
              </p:cNvPr>
              <p:cNvSpPr/>
              <p:nvPr/>
            </p:nvSpPr>
            <p:spPr>
              <a:xfrm>
                <a:off x="1269550" y="4399275"/>
                <a:ext cx="113025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485" extrusionOk="0">
                    <a:moveTo>
                      <a:pt x="3066" y="1"/>
                    </a:moveTo>
                    <a:cubicBezTo>
                      <a:pt x="1947" y="1"/>
                      <a:pt x="938" y="82"/>
                      <a:pt x="0" y="239"/>
                    </a:cubicBezTo>
                    <a:lnTo>
                      <a:pt x="9" y="895"/>
                    </a:lnTo>
                    <a:cubicBezTo>
                      <a:pt x="34" y="2862"/>
                      <a:pt x="1623" y="4452"/>
                      <a:pt x="3590" y="4476"/>
                    </a:cubicBezTo>
                    <a:lnTo>
                      <a:pt x="4243" y="4485"/>
                    </a:lnTo>
                    <a:cubicBezTo>
                      <a:pt x="4439" y="3313"/>
                      <a:pt x="4520" y="2028"/>
                      <a:pt x="4469" y="561"/>
                    </a:cubicBezTo>
                    <a:cubicBezTo>
                      <a:pt x="4457" y="266"/>
                      <a:pt x="4219" y="28"/>
                      <a:pt x="3924" y="16"/>
                    </a:cubicBezTo>
                    <a:cubicBezTo>
                      <a:pt x="3631" y="6"/>
                      <a:pt x="3345" y="1"/>
                      <a:pt x="3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25" name="Google Shape;166;p28">
                <a:extLst>
                  <a:ext uri="{FF2B5EF4-FFF2-40B4-BE49-F238E27FC236}">
                    <a16:creationId xmlns:a16="http://schemas.microsoft.com/office/drawing/2014/main" id="{1B1C7CEC-F2E8-4669-B368-75EFE3D6A7FF}"/>
                  </a:ext>
                </a:extLst>
              </p:cNvPr>
              <p:cNvSpPr/>
              <p:nvPr/>
            </p:nvSpPr>
            <p:spPr>
              <a:xfrm>
                <a:off x="1161975" y="4531175"/>
                <a:ext cx="91400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3374" extrusionOk="0">
                    <a:moveTo>
                      <a:pt x="1821" y="1"/>
                    </a:moveTo>
                    <a:cubicBezTo>
                      <a:pt x="1137" y="1"/>
                      <a:pt x="523" y="415"/>
                      <a:pt x="262" y="1046"/>
                    </a:cubicBezTo>
                    <a:cubicBezTo>
                      <a:pt x="0" y="1678"/>
                      <a:pt x="145" y="2410"/>
                      <a:pt x="633" y="2894"/>
                    </a:cubicBezTo>
                    <a:cubicBezTo>
                      <a:pt x="952" y="3214"/>
                      <a:pt x="1391" y="3373"/>
                      <a:pt x="1830" y="3373"/>
                    </a:cubicBezTo>
                    <a:cubicBezTo>
                      <a:pt x="2269" y="3373"/>
                      <a:pt x="2707" y="3214"/>
                      <a:pt x="3027" y="2894"/>
                    </a:cubicBezTo>
                    <a:cubicBezTo>
                      <a:pt x="3511" y="2410"/>
                      <a:pt x="3656" y="1681"/>
                      <a:pt x="3394" y="1046"/>
                    </a:cubicBezTo>
                    <a:cubicBezTo>
                      <a:pt x="3132" y="413"/>
                      <a:pt x="2515" y="1"/>
                      <a:pt x="1828" y="1"/>
                    </a:cubicBezTo>
                    <a:cubicBezTo>
                      <a:pt x="1826" y="1"/>
                      <a:pt x="1823" y="1"/>
                      <a:pt x="18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26" name="Google Shape;167;p28">
                <a:extLst>
                  <a:ext uri="{FF2B5EF4-FFF2-40B4-BE49-F238E27FC236}">
                    <a16:creationId xmlns:a16="http://schemas.microsoft.com/office/drawing/2014/main" id="{6706192E-833D-4A2B-8F32-61A30822AF48}"/>
                  </a:ext>
                </a:extLst>
              </p:cNvPr>
              <p:cNvSpPr/>
              <p:nvPr/>
            </p:nvSpPr>
            <p:spPr>
              <a:xfrm>
                <a:off x="927326" y="4411100"/>
                <a:ext cx="442373" cy="375901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13549" extrusionOk="0">
                    <a:moveTo>
                      <a:pt x="7066" y="3673"/>
                    </a:moveTo>
                    <a:cubicBezTo>
                      <a:pt x="7800" y="3673"/>
                      <a:pt x="8522" y="3960"/>
                      <a:pt x="9062" y="4500"/>
                    </a:cubicBezTo>
                    <a:cubicBezTo>
                      <a:pt x="10170" y="5602"/>
                      <a:pt x="10170" y="7393"/>
                      <a:pt x="9062" y="8492"/>
                    </a:cubicBezTo>
                    <a:cubicBezTo>
                      <a:pt x="8522" y="9032"/>
                      <a:pt x="7800" y="9319"/>
                      <a:pt x="7066" y="9319"/>
                    </a:cubicBezTo>
                    <a:cubicBezTo>
                      <a:pt x="6702" y="9319"/>
                      <a:pt x="6334" y="9248"/>
                      <a:pt x="5984" y="9104"/>
                    </a:cubicBezTo>
                    <a:cubicBezTo>
                      <a:pt x="4930" y="8667"/>
                      <a:pt x="4244" y="7637"/>
                      <a:pt x="4244" y="6496"/>
                    </a:cubicBezTo>
                    <a:cubicBezTo>
                      <a:pt x="4244" y="5355"/>
                      <a:pt x="4930" y="4325"/>
                      <a:pt x="5984" y="3888"/>
                    </a:cubicBezTo>
                    <a:cubicBezTo>
                      <a:pt x="6334" y="3744"/>
                      <a:pt x="6702" y="3673"/>
                      <a:pt x="7066" y="3673"/>
                    </a:cubicBezTo>
                    <a:close/>
                    <a:moveTo>
                      <a:pt x="3868" y="9124"/>
                    </a:moveTo>
                    <a:cubicBezTo>
                      <a:pt x="4006" y="9124"/>
                      <a:pt x="4147" y="9176"/>
                      <a:pt x="4262" y="9290"/>
                    </a:cubicBezTo>
                    <a:cubicBezTo>
                      <a:pt x="4481" y="9510"/>
                      <a:pt x="4481" y="9869"/>
                      <a:pt x="4262" y="10088"/>
                    </a:cubicBezTo>
                    <a:cubicBezTo>
                      <a:pt x="4147" y="10204"/>
                      <a:pt x="4005" y="10255"/>
                      <a:pt x="3866" y="10255"/>
                    </a:cubicBezTo>
                    <a:cubicBezTo>
                      <a:pt x="3576" y="10255"/>
                      <a:pt x="3298" y="10031"/>
                      <a:pt x="3298" y="9691"/>
                    </a:cubicBezTo>
                    <a:cubicBezTo>
                      <a:pt x="3298" y="9350"/>
                      <a:pt x="3577" y="9124"/>
                      <a:pt x="3868" y="9124"/>
                    </a:cubicBezTo>
                    <a:close/>
                    <a:moveTo>
                      <a:pt x="8414" y="1"/>
                    </a:moveTo>
                    <a:cubicBezTo>
                      <a:pt x="6466" y="507"/>
                      <a:pt x="4888" y="1425"/>
                      <a:pt x="3518" y="2846"/>
                    </a:cubicBezTo>
                    <a:cubicBezTo>
                      <a:pt x="2169" y="4244"/>
                      <a:pt x="1000" y="6282"/>
                      <a:pt x="1" y="8212"/>
                    </a:cubicBezTo>
                    <a:lnTo>
                      <a:pt x="5337" y="13548"/>
                    </a:lnTo>
                    <a:cubicBezTo>
                      <a:pt x="7267" y="12549"/>
                      <a:pt x="9309" y="11380"/>
                      <a:pt x="10706" y="10031"/>
                    </a:cubicBezTo>
                    <a:cubicBezTo>
                      <a:pt x="12124" y="8664"/>
                      <a:pt x="13039" y="7086"/>
                      <a:pt x="13545" y="5138"/>
                    </a:cubicBezTo>
                    <a:lnTo>
                      <a:pt x="13112" y="5129"/>
                    </a:lnTo>
                    <a:cubicBezTo>
                      <a:pt x="10534" y="5099"/>
                      <a:pt x="8453" y="3015"/>
                      <a:pt x="8420" y="440"/>
                    </a:cubicBezTo>
                    <a:lnTo>
                      <a:pt x="8414" y="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27" name="Google Shape;168;p28">
                <a:extLst>
                  <a:ext uri="{FF2B5EF4-FFF2-40B4-BE49-F238E27FC236}">
                    <a16:creationId xmlns:a16="http://schemas.microsoft.com/office/drawing/2014/main" id="{7BF04AE4-EC9F-4D16-806B-42FC58B68247}"/>
                  </a:ext>
                </a:extLst>
              </p:cNvPr>
              <p:cNvSpPr/>
              <p:nvPr/>
            </p:nvSpPr>
            <p:spPr>
              <a:xfrm>
                <a:off x="1130500" y="4740450"/>
                <a:ext cx="108950" cy="11125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4450" extrusionOk="0">
                    <a:moveTo>
                      <a:pt x="4358" y="1"/>
                    </a:moveTo>
                    <a:lnTo>
                      <a:pt x="4358" y="1"/>
                    </a:lnTo>
                    <a:cubicBezTo>
                      <a:pt x="2906" y="877"/>
                      <a:pt x="1437" y="1609"/>
                      <a:pt x="1" y="2332"/>
                    </a:cubicBezTo>
                    <a:cubicBezTo>
                      <a:pt x="58" y="3090"/>
                      <a:pt x="112" y="3789"/>
                      <a:pt x="118" y="3882"/>
                    </a:cubicBezTo>
                    <a:cubicBezTo>
                      <a:pt x="118" y="4211"/>
                      <a:pt x="387" y="4450"/>
                      <a:pt x="683" y="4450"/>
                    </a:cubicBezTo>
                    <a:cubicBezTo>
                      <a:pt x="767" y="4450"/>
                      <a:pt x="854" y="4430"/>
                      <a:pt x="937" y="4388"/>
                    </a:cubicBezTo>
                    <a:cubicBezTo>
                      <a:pt x="1039" y="4295"/>
                      <a:pt x="3858" y="3208"/>
                      <a:pt x="4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28" name="Google Shape;169;p28">
                <a:extLst>
                  <a:ext uri="{FF2B5EF4-FFF2-40B4-BE49-F238E27FC236}">
                    <a16:creationId xmlns:a16="http://schemas.microsoft.com/office/drawing/2014/main" id="{3F323FC9-65FD-4A63-878A-4975FF68CFC7}"/>
                  </a:ext>
                </a:extLst>
              </p:cNvPr>
              <p:cNvSpPr/>
              <p:nvPr/>
            </p:nvSpPr>
            <p:spPr>
              <a:xfrm>
                <a:off x="927325" y="4539825"/>
                <a:ext cx="11415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4392" extrusionOk="0">
                    <a:moveTo>
                      <a:pt x="4565" y="1"/>
                    </a:moveTo>
                    <a:lnTo>
                      <a:pt x="4565" y="1"/>
                    </a:lnTo>
                    <a:cubicBezTo>
                      <a:pt x="1268" y="459"/>
                      <a:pt x="184" y="3334"/>
                      <a:pt x="91" y="3437"/>
                    </a:cubicBezTo>
                    <a:cubicBezTo>
                      <a:pt x="0" y="3611"/>
                      <a:pt x="9" y="3822"/>
                      <a:pt x="112" y="3988"/>
                    </a:cubicBezTo>
                    <a:cubicBezTo>
                      <a:pt x="295" y="4286"/>
                      <a:pt x="606" y="4232"/>
                      <a:pt x="723" y="4256"/>
                    </a:cubicBezTo>
                    <a:lnTo>
                      <a:pt x="2214" y="4391"/>
                    </a:lnTo>
                    <a:cubicBezTo>
                      <a:pt x="2945" y="2928"/>
                      <a:pt x="3680" y="1458"/>
                      <a:pt x="45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29" name="Google Shape;170;p28">
                <a:extLst>
                  <a:ext uri="{FF2B5EF4-FFF2-40B4-BE49-F238E27FC236}">
                    <a16:creationId xmlns:a16="http://schemas.microsoft.com/office/drawing/2014/main" id="{F7CB5AD4-987D-479B-88C8-1ED5E26D94EA}"/>
                  </a:ext>
                </a:extLst>
              </p:cNvPr>
              <p:cNvSpPr/>
              <p:nvPr/>
            </p:nvSpPr>
            <p:spPr>
              <a:xfrm>
                <a:off x="898875" y="4711550"/>
                <a:ext cx="170825" cy="169575"/>
              </a:xfrm>
              <a:custGeom>
                <a:avLst/>
                <a:gdLst/>
                <a:ahLst/>
                <a:cxnLst/>
                <a:rect l="l" t="t" r="r" b="b"/>
                <a:pathLst>
                  <a:path w="6833" h="6783" extrusionOk="0">
                    <a:moveTo>
                      <a:pt x="2846" y="1"/>
                    </a:moveTo>
                    <a:cubicBezTo>
                      <a:pt x="1747" y="1052"/>
                      <a:pt x="503" y="4602"/>
                      <a:pt x="63" y="6050"/>
                    </a:cubicBezTo>
                    <a:cubicBezTo>
                      <a:pt x="0" y="6252"/>
                      <a:pt x="54" y="6469"/>
                      <a:pt x="202" y="6616"/>
                    </a:cubicBezTo>
                    <a:cubicBezTo>
                      <a:pt x="309" y="6724"/>
                      <a:pt x="454" y="6782"/>
                      <a:pt x="602" y="6782"/>
                    </a:cubicBezTo>
                    <a:cubicBezTo>
                      <a:pt x="656" y="6782"/>
                      <a:pt x="711" y="6774"/>
                      <a:pt x="765" y="6758"/>
                    </a:cubicBezTo>
                    <a:cubicBezTo>
                      <a:pt x="2225" y="6318"/>
                      <a:pt x="5782" y="5084"/>
                      <a:pt x="6833" y="3981"/>
                    </a:cubicBezTo>
                    <a:cubicBezTo>
                      <a:pt x="6655" y="3900"/>
                      <a:pt x="6492" y="3789"/>
                      <a:pt x="6354" y="3650"/>
                    </a:cubicBezTo>
                    <a:lnTo>
                      <a:pt x="5167" y="2464"/>
                    </a:lnTo>
                    <a:lnTo>
                      <a:pt x="4767" y="2861"/>
                    </a:lnTo>
                    <a:cubicBezTo>
                      <a:pt x="4658" y="2967"/>
                      <a:pt x="4517" y="3020"/>
                      <a:pt x="4375" y="3020"/>
                    </a:cubicBezTo>
                    <a:cubicBezTo>
                      <a:pt x="4231" y="3020"/>
                      <a:pt x="4086" y="2965"/>
                      <a:pt x="3975" y="2855"/>
                    </a:cubicBezTo>
                    <a:cubicBezTo>
                      <a:pt x="3758" y="2638"/>
                      <a:pt x="3755" y="2286"/>
                      <a:pt x="3969" y="2063"/>
                    </a:cubicBezTo>
                    <a:lnTo>
                      <a:pt x="4369" y="1663"/>
                    </a:lnTo>
                    <a:lnTo>
                      <a:pt x="3171" y="464"/>
                    </a:lnTo>
                    <a:cubicBezTo>
                      <a:pt x="3035" y="329"/>
                      <a:pt x="2927" y="172"/>
                      <a:pt x="2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1561700" y="256850"/>
            <a:ext cx="63951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/>
              <a:t>PROCESS FLOW</a:t>
            </a:r>
            <a:endParaRPr lang="en-IN" sz="280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547D384-D461-48B6-989A-9D50E0C1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964533"/>
            <a:ext cx="8465195" cy="4120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4872696" y="2571750"/>
            <a:ext cx="3802178" cy="1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DATA PREPROCESSING</a:t>
            </a:r>
            <a:endParaRPr lang="en-IN"/>
          </a:p>
        </p:txBody>
      </p:sp>
      <p:pic>
        <p:nvPicPr>
          <p:cNvPr id="87" name="Picture 86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BEB1FF94-FF54-4988-B5EA-4DF803F6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59" y="653144"/>
            <a:ext cx="3967843" cy="3967843"/>
          </a:xfrm>
          <a:prstGeom prst="rect">
            <a:avLst/>
          </a:prstGeom>
        </p:spPr>
      </p:pic>
      <p:sp>
        <p:nvSpPr>
          <p:cNvPr id="5" name="Google Shape;273;p37">
            <a:extLst>
              <a:ext uri="{FF2B5EF4-FFF2-40B4-BE49-F238E27FC236}">
                <a16:creationId xmlns:a16="http://schemas.microsoft.com/office/drawing/2014/main" id="{9FB96195-6D88-43C2-AE21-FD96A1DE2B4C}"/>
              </a:ext>
            </a:extLst>
          </p:cNvPr>
          <p:cNvSpPr txBox="1">
            <a:spLocks/>
          </p:cNvSpPr>
          <p:nvPr/>
        </p:nvSpPr>
        <p:spPr>
          <a:xfrm>
            <a:off x="4592572" y="901484"/>
            <a:ext cx="2553900" cy="20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697" indent="0">
              <a:spcBef>
                <a:spcPts val="1000"/>
              </a:spcBef>
              <a:buNone/>
            </a:pPr>
            <a:r>
              <a:rPr lang="en-US" sz="9000" b="1">
                <a:latin typeface="Josefin Sans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657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96D3-50D6-4BE5-9DBB-840C9A66B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229" y="293024"/>
            <a:ext cx="7389883" cy="912912"/>
          </a:xfrm>
        </p:spPr>
        <p:txBody>
          <a:bodyPr/>
          <a:lstStyle/>
          <a:p>
            <a:pPr algn="ctr"/>
            <a:r>
              <a:rPr lang="en-US" sz="2800"/>
              <a:t>ABOUT THE DATA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EAB28627-345F-574F-85AA-11D77681E1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603" y="2503420"/>
            <a:ext cx="671992" cy="671992"/>
          </a:xfrm>
          <a:prstGeom prst="rect">
            <a:avLst/>
          </a:prstGeom>
        </p:spPr>
      </p:pic>
      <p:pic>
        <p:nvPicPr>
          <p:cNvPr id="41" name="Picture 40" descr="Shape&#10;&#10;Description automatically generated">
            <a:extLst>
              <a:ext uri="{FF2B5EF4-FFF2-40B4-BE49-F238E27FC236}">
                <a16:creationId xmlns:a16="http://schemas.microsoft.com/office/drawing/2014/main" id="{99D24004-DB91-AF45-B7E2-16CE733621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44150" y="3052350"/>
            <a:ext cx="767439" cy="767439"/>
          </a:xfrm>
          <a:prstGeom prst="rect">
            <a:avLst/>
          </a:prstGeom>
        </p:spPr>
      </p:pic>
      <p:pic>
        <p:nvPicPr>
          <p:cNvPr id="42" name="Picture 41" descr="Shape&#10;&#10;Description automatically generated">
            <a:extLst>
              <a:ext uri="{FF2B5EF4-FFF2-40B4-BE49-F238E27FC236}">
                <a16:creationId xmlns:a16="http://schemas.microsoft.com/office/drawing/2014/main" id="{D7E0753A-FDEE-144C-90A7-D72E90B1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08667" y="2294822"/>
            <a:ext cx="544594" cy="54459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97DBB02-6F5E-DD49-B578-37462955774E}"/>
              </a:ext>
            </a:extLst>
          </p:cNvPr>
          <p:cNvGrpSpPr/>
          <p:nvPr/>
        </p:nvGrpSpPr>
        <p:grpSpPr>
          <a:xfrm>
            <a:off x="3183127" y="1641492"/>
            <a:ext cx="1689013" cy="1281132"/>
            <a:chOff x="2981416" y="1452269"/>
            <a:chExt cx="2056744" cy="1456960"/>
          </a:xfrm>
        </p:grpSpPr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7A7FDDE-110A-D145-A33E-299D7DB68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440643" y="1589358"/>
              <a:ext cx="544594" cy="544594"/>
            </a:xfrm>
            <a:prstGeom prst="rect">
              <a:avLst/>
            </a:prstGeom>
          </p:spPr>
        </p:pic>
        <p:pic>
          <p:nvPicPr>
            <p:cNvPr id="25" name="Picture 24" descr="A picture containing text, electronics, display, window&#10;&#10;Description automatically generated">
              <a:extLst>
                <a:ext uri="{FF2B5EF4-FFF2-40B4-BE49-F238E27FC236}">
                  <a16:creationId xmlns:a16="http://schemas.microsoft.com/office/drawing/2014/main" id="{1DD368BD-78C8-204D-9A04-E779C361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661715" y="2350993"/>
              <a:ext cx="403171" cy="558236"/>
            </a:xfrm>
            <a:prstGeom prst="rect">
              <a:avLst/>
            </a:prstGeom>
          </p:spPr>
        </p:pic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F2629CD9-1857-BB4C-99DC-221480CA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064886" y="1818718"/>
              <a:ext cx="544595" cy="544595"/>
            </a:xfrm>
            <a:prstGeom prst="rect">
              <a:avLst/>
            </a:prstGeom>
          </p:spPr>
        </p:pic>
        <p:sp>
          <p:nvSpPr>
            <p:cNvPr id="38" name="Google Shape;617;p38">
              <a:extLst>
                <a:ext uri="{FF2B5EF4-FFF2-40B4-BE49-F238E27FC236}">
                  <a16:creationId xmlns:a16="http://schemas.microsoft.com/office/drawing/2014/main" id="{3FA7C5F2-3593-CF47-9222-B07974BF8AAC}"/>
                </a:ext>
              </a:extLst>
            </p:cNvPr>
            <p:cNvSpPr txBox="1"/>
            <p:nvPr/>
          </p:nvSpPr>
          <p:spPr>
            <a:xfrm>
              <a:off x="2981416" y="1452269"/>
              <a:ext cx="1401954" cy="80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buSzPts val="1100"/>
                <a:defRPr sz="1800" b="1">
                  <a:solidFill>
                    <a:srgbClr val="383838"/>
                  </a:solidFill>
                  <a:latin typeface="Fira Sans Condensed" panose="020B0604020202020204" pitchFamily="34" charset="0"/>
                  <a:ea typeface="Fira Sans Extra Condensed"/>
                  <a:cs typeface="Fira Sans Extra Condensed"/>
                </a:defRPr>
              </a:lvl1pPr>
            </a:lstStyle>
            <a:p>
              <a:r>
                <a:rPr lang="en-US" sz="1000">
                  <a:sym typeface="Fira Sans Extra Condensed"/>
                </a:rPr>
                <a:t>Batteries</a:t>
              </a:r>
            </a:p>
          </p:txBody>
        </p:sp>
        <p:sp>
          <p:nvSpPr>
            <p:cNvPr id="49" name="Google Shape;617;p38">
              <a:extLst>
                <a:ext uri="{FF2B5EF4-FFF2-40B4-BE49-F238E27FC236}">
                  <a16:creationId xmlns:a16="http://schemas.microsoft.com/office/drawing/2014/main" id="{C015EE54-DF3F-5747-B230-A2537982B1C1}"/>
                </a:ext>
              </a:extLst>
            </p:cNvPr>
            <p:cNvSpPr txBox="1"/>
            <p:nvPr/>
          </p:nvSpPr>
          <p:spPr>
            <a:xfrm>
              <a:off x="3636206" y="1694354"/>
              <a:ext cx="1401954" cy="80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buSzPts val="1100"/>
                <a:defRPr sz="1800" b="1">
                  <a:solidFill>
                    <a:srgbClr val="383838"/>
                  </a:solidFill>
                  <a:latin typeface="Fira Sans Condensed" panose="020B0604020202020204" pitchFamily="34" charset="0"/>
                  <a:ea typeface="Fira Sans Extra Condensed"/>
                  <a:cs typeface="Fira Sans Extra Condensed"/>
                </a:defRPr>
              </a:lvl1pPr>
            </a:lstStyle>
            <a:p>
              <a:r>
                <a:rPr lang="en-US" sz="1000">
                  <a:sym typeface="Fira Sans Extra Condensed"/>
                </a:rPr>
                <a:t>Brakes</a:t>
              </a:r>
            </a:p>
          </p:txBody>
        </p:sp>
        <p:sp>
          <p:nvSpPr>
            <p:cNvPr id="50" name="Google Shape;617;p38">
              <a:extLst>
                <a:ext uri="{FF2B5EF4-FFF2-40B4-BE49-F238E27FC236}">
                  <a16:creationId xmlns:a16="http://schemas.microsoft.com/office/drawing/2014/main" id="{93AFE4B3-0645-D244-BCB8-7038D12064F8}"/>
                </a:ext>
              </a:extLst>
            </p:cNvPr>
            <p:cNvSpPr txBox="1"/>
            <p:nvPr/>
          </p:nvSpPr>
          <p:spPr>
            <a:xfrm>
              <a:off x="3162323" y="2255131"/>
              <a:ext cx="1401954" cy="80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buSzPts val="1100"/>
                <a:defRPr sz="1800" b="1">
                  <a:solidFill>
                    <a:srgbClr val="383838"/>
                  </a:solidFill>
                  <a:latin typeface="Fira Sans Condensed" panose="020B0604020202020204" pitchFamily="34" charset="0"/>
                  <a:ea typeface="Fira Sans Extra Condensed"/>
                  <a:cs typeface="Fira Sans Extra Condensed"/>
                </a:defRPr>
              </a:lvl1pPr>
            </a:lstStyle>
            <a:p>
              <a:r>
                <a:rPr lang="en-US" sz="1000">
                  <a:sym typeface="Fira Sans Extra Condensed"/>
                </a:rPr>
                <a:t>Filters</a:t>
              </a:r>
            </a:p>
          </p:txBody>
        </p:sp>
      </p:grpSp>
      <p:pic>
        <p:nvPicPr>
          <p:cNvPr id="51" name="Picture 50" descr="Shape&#10;&#10;Description automatically generated">
            <a:extLst>
              <a:ext uri="{FF2B5EF4-FFF2-40B4-BE49-F238E27FC236}">
                <a16:creationId xmlns:a16="http://schemas.microsoft.com/office/drawing/2014/main" id="{CC638D1E-6582-C64A-8A48-D2C4BA4B84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83974" y="3321082"/>
            <a:ext cx="522233" cy="522233"/>
          </a:xfrm>
          <a:prstGeom prst="rect">
            <a:avLst/>
          </a:prstGeom>
        </p:spPr>
      </p:pic>
      <p:pic>
        <p:nvPicPr>
          <p:cNvPr id="52" name="Picture 51" descr="Shape&#10;&#10;Description automatically generated">
            <a:extLst>
              <a:ext uri="{FF2B5EF4-FFF2-40B4-BE49-F238E27FC236}">
                <a16:creationId xmlns:a16="http://schemas.microsoft.com/office/drawing/2014/main" id="{AF683BE2-8AB7-DF40-A6BD-5119D3B8EB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86105" y="2785295"/>
            <a:ext cx="327349" cy="32734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0D4F964-BD6D-0547-B2C8-6C2D155507D0}"/>
              </a:ext>
            </a:extLst>
          </p:cNvPr>
          <p:cNvSpPr/>
          <p:nvPr/>
        </p:nvSpPr>
        <p:spPr>
          <a:xfrm>
            <a:off x="342811" y="1479856"/>
            <a:ext cx="4620900" cy="261087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5823B5C-5709-7440-9CB6-59964A6A8C9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810560" y="1791486"/>
            <a:ext cx="1819980" cy="1819980"/>
          </a:xfrm>
          <a:prstGeom prst="rect">
            <a:avLst/>
          </a:prstGeom>
        </p:spPr>
      </p:pic>
      <p:sp>
        <p:nvSpPr>
          <p:cNvPr id="69" name="Line Callout 2 68">
            <a:extLst>
              <a:ext uri="{FF2B5EF4-FFF2-40B4-BE49-F238E27FC236}">
                <a16:creationId xmlns:a16="http://schemas.microsoft.com/office/drawing/2014/main" id="{35D05F15-107B-0449-92D0-AA0A7F885A54}"/>
              </a:ext>
            </a:extLst>
          </p:cNvPr>
          <p:cNvSpPr/>
          <p:nvPr/>
        </p:nvSpPr>
        <p:spPr>
          <a:xfrm>
            <a:off x="3331689" y="1556809"/>
            <a:ext cx="1371570" cy="1424663"/>
          </a:xfrm>
          <a:prstGeom prst="borderCallout2">
            <a:avLst>
              <a:gd name="adj1" fmla="val 60009"/>
              <a:gd name="adj2" fmla="val -807"/>
              <a:gd name="adj3" fmla="val 60009"/>
              <a:gd name="adj4" fmla="val -17294"/>
              <a:gd name="adj5" fmla="val 112500"/>
              <a:gd name="adj6" fmla="val -46667"/>
            </a:avLst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A3783606-0AF6-5D4C-937B-49245996B8B0}"/>
              </a:ext>
            </a:extLst>
          </p:cNvPr>
          <p:cNvSpPr/>
          <p:nvPr/>
        </p:nvSpPr>
        <p:spPr>
          <a:xfrm>
            <a:off x="5278044" y="2016128"/>
            <a:ext cx="1124623" cy="1424583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Sales  (CY &amp; PY)</a:t>
            </a:r>
          </a:p>
        </p:txBody>
      </p:sp>
    </p:spTree>
    <p:extLst>
      <p:ext uri="{BB962C8B-B14F-4D97-AF65-F5344CB8AC3E}">
        <p14:creationId xmlns:p14="http://schemas.microsoft.com/office/powerpoint/2010/main" val="10865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404EE5-666F-4112-8324-E158AE8088E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501600" y="311267"/>
            <a:ext cx="6138900" cy="717300"/>
          </a:xfrm>
        </p:spPr>
        <p:txBody>
          <a:bodyPr/>
          <a:lstStyle/>
          <a:p>
            <a:r>
              <a:rPr lang="en-US" sz="2800"/>
              <a:t>DATA PROCESSING FLOW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31A067-B754-4CC4-B40C-B99A7E02AF46}"/>
              </a:ext>
            </a:extLst>
          </p:cNvPr>
          <p:cNvGrpSpPr/>
          <p:nvPr/>
        </p:nvGrpSpPr>
        <p:grpSpPr>
          <a:xfrm>
            <a:off x="1018678" y="626836"/>
            <a:ext cx="7104744" cy="3259114"/>
            <a:chOff x="1018678" y="626836"/>
            <a:chExt cx="7104744" cy="3259114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FE11EE5E-DCB6-4C55-A395-23943BF751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72530649"/>
                </p:ext>
              </p:extLst>
            </p:nvPr>
          </p:nvGraphicFramePr>
          <p:xfrm>
            <a:off x="1018678" y="626836"/>
            <a:ext cx="7104744" cy="29146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82473B3-E50C-4F5F-B19C-4EA9C86E4A67}"/>
                </a:ext>
              </a:extLst>
            </p:cNvPr>
            <p:cNvSpPr/>
            <p:nvPr/>
          </p:nvSpPr>
          <p:spPr>
            <a:xfrm>
              <a:off x="2555654" y="3197022"/>
              <a:ext cx="927204" cy="688928"/>
            </a:xfrm>
            <a:custGeom>
              <a:avLst/>
              <a:gdLst>
                <a:gd name="connsiteX0" fmla="*/ 114824 w 855002"/>
                <a:gd name="connsiteY0" fmla="*/ 0 h 688928"/>
                <a:gd name="connsiteX1" fmla="*/ 740178 w 855002"/>
                <a:gd name="connsiteY1" fmla="*/ 0 h 688928"/>
                <a:gd name="connsiteX2" fmla="*/ 855002 w 855002"/>
                <a:gd name="connsiteY2" fmla="*/ 114824 h 688928"/>
                <a:gd name="connsiteX3" fmla="*/ 855002 w 855002"/>
                <a:gd name="connsiteY3" fmla="*/ 688928 h 688928"/>
                <a:gd name="connsiteX4" fmla="*/ 855002 w 855002"/>
                <a:gd name="connsiteY4" fmla="*/ 688928 h 688928"/>
                <a:gd name="connsiteX5" fmla="*/ 0 w 855002"/>
                <a:gd name="connsiteY5" fmla="*/ 688928 h 688928"/>
                <a:gd name="connsiteX6" fmla="*/ 0 w 855002"/>
                <a:gd name="connsiteY6" fmla="*/ 688928 h 688928"/>
                <a:gd name="connsiteX7" fmla="*/ 0 w 855002"/>
                <a:gd name="connsiteY7" fmla="*/ 114824 h 688928"/>
                <a:gd name="connsiteX8" fmla="*/ 114824 w 855002"/>
                <a:gd name="connsiteY8" fmla="*/ 0 h 68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5002" h="688928">
                  <a:moveTo>
                    <a:pt x="114824" y="0"/>
                  </a:moveTo>
                  <a:lnTo>
                    <a:pt x="740178" y="0"/>
                  </a:lnTo>
                  <a:cubicBezTo>
                    <a:pt x="803594" y="0"/>
                    <a:pt x="855002" y="51408"/>
                    <a:pt x="855002" y="114824"/>
                  </a:cubicBezTo>
                  <a:lnTo>
                    <a:pt x="855002" y="688928"/>
                  </a:lnTo>
                  <a:lnTo>
                    <a:pt x="855002" y="688928"/>
                  </a:lnTo>
                  <a:lnTo>
                    <a:pt x="0" y="688928"/>
                  </a:lnTo>
                  <a:lnTo>
                    <a:pt x="0" y="688928"/>
                  </a:lnTo>
                  <a:lnTo>
                    <a:pt x="0" y="114824"/>
                  </a:lnTo>
                  <a:cubicBezTo>
                    <a:pt x="0" y="51408"/>
                    <a:pt x="51408" y="0"/>
                    <a:pt x="114824" y="0"/>
                  </a:cubicBez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51" tIns="48871" rIns="79351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50" b="0" i="0" kern="1200"/>
                <a:t>Missing Values</a:t>
              </a:r>
              <a:endParaRPr lang="en-IN" sz="105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6A0B6B3-93A4-4111-AF33-D96D1AAA5520}"/>
                </a:ext>
              </a:extLst>
            </p:cNvPr>
            <p:cNvSpPr/>
            <p:nvPr/>
          </p:nvSpPr>
          <p:spPr>
            <a:xfrm>
              <a:off x="3673824" y="3197022"/>
              <a:ext cx="927204" cy="688928"/>
            </a:xfrm>
            <a:custGeom>
              <a:avLst/>
              <a:gdLst>
                <a:gd name="connsiteX0" fmla="*/ 114824 w 855002"/>
                <a:gd name="connsiteY0" fmla="*/ 0 h 688928"/>
                <a:gd name="connsiteX1" fmla="*/ 740178 w 855002"/>
                <a:gd name="connsiteY1" fmla="*/ 0 h 688928"/>
                <a:gd name="connsiteX2" fmla="*/ 855002 w 855002"/>
                <a:gd name="connsiteY2" fmla="*/ 114824 h 688928"/>
                <a:gd name="connsiteX3" fmla="*/ 855002 w 855002"/>
                <a:gd name="connsiteY3" fmla="*/ 688928 h 688928"/>
                <a:gd name="connsiteX4" fmla="*/ 855002 w 855002"/>
                <a:gd name="connsiteY4" fmla="*/ 688928 h 688928"/>
                <a:gd name="connsiteX5" fmla="*/ 0 w 855002"/>
                <a:gd name="connsiteY5" fmla="*/ 688928 h 688928"/>
                <a:gd name="connsiteX6" fmla="*/ 0 w 855002"/>
                <a:gd name="connsiteY6" fmla="*/ 688928 h 688928"/>
                <a:gd name="connsiteX7" fmla="*/ 0 w 855002"/>
                <a:gd name="connsiteY7" fmla="*/ 114824 h 688928"/>
                <a:gd name="connsiteX8" fmla="*/ 114824 w 855002"/>
                <a:gd name="connsiteY8" fmla="*/ 0 h 68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5002" h="688928">
                  <a:moveTo>
                    <a:pt x="114824" y="0"/>
                  </a:moveTo>
                  <a:lnTo>
                    <a:pt x="740178" y="0"/>
                  </a:lnTo>
                  <a:cubicBezTo>
                    <a:pt x="803594" y="0"/>
                    <a:pt x="855002" y="51408"/>
                    <a:pt x="855002" y="114824"/>
                  </a:cubicBezTo>
                  <a:lnTo>
                    <a:pt x="855002" y="688928"/>
                  </a:lnTo>
                  <a:lnTo>
                    <a:pt x="855002" y="688928"/>
                  </a:lnTo>
                  <a:lnTo>
                    <a:pt x="0" y="688928"/>
                  </a:lnTo>
                  <a:lnTo>
                    <a:pt x="0" y="688928"/>
                  </a:lnTo>
                  <a:lnTo>
                    <a:pt x="0" y="114824"/>
                  </a:lnTo>
                  <a:cubicBezTo>
                    <a:pt x="0" y="51408"/>
                    <a:pt x="51408" y="0"/>
                    <a:pt x="114824" y="0"/>
                  </a:cubicBez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13333"/>
              </a:schemeClr>
            </a:fillRef>
            <a:effectRef idx="1">
              <a:schemeClr val="accent4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51" tIns="48871" rIns="79351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50" kern="1200"/>
                <a:t>Filtering</a:t>
              </a:r>
              <a:endParaRPr lang="en-IN" sz="1200" kern="1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EAA4D9-A081-4CF1-9574-7C42A3D067F1}"/>
                </a:ext>
              </a:extLst>
            </p:cNvPr>
            <p:cNvSpPr/>
            <p:nvPr/>
          </p:nvSpPr>
          <p:spPr>
            <a:xfrm>
              <a:off x="4791994" y="3197022"/>
              <a:ext cx="927204" cy="688928"/>
            </a:xfrm>
            <a:custGeom>
              <a:avLst/>
              <a:gdLst>
                <a:gd name="connsiteX0" fmla="*/ 114824 w 855002"/>
                <a:gd name="connsiteY0" fmla="*/ 0 h 688928"/>
                <a:gd name="connsiteX1" fmla="*/ 740178 w 855002"/>
                <a:gd name="connsiteY1" fmla="*/ 0 h 688928"/>
                <a:gd name="connsiteX2" fmla="*/ 855002 w 855002"/>
                <a:gd name="connsiteY2" fmla="*/ 114824 h 688928"/>
                <a:gd name="connsiteX3" fmla="*/ 855002 w 855002"/>
                <a:gd name="connsiteY3" fmla="*/ 688928 h 688928"/>
                <a:gd name="connsiteX4" fmla="*/ 855002 w 855002"/>
                <a:gd name="connsiteY4" fmla="*/ 688928 h 688928"/>
                <a:gd name="connsiteX5" fmla="*/ 0 w 855002"/>
                <a:gd name="connsiteY5" fmla="*/ 688928 h 688928"/>
                <a:gd name="connsiteX6" fmla="*/ 0 w 855002"/>
                <a:gd name="connsiteY6" fmla="*/ 688928 h 688928"/>
                <a:gd name="connsiteX7" fmla="*/ 0 w 855002"/>
                <a:gd name="connsiteY7" fmla="*/ 114824 h 688928"/>
                <a:gd name="connsiteX8" fmla="*/ 114824 w 855002"/>
                <a:gd name="connsiteY8" fmla="*/ 0 h 68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5002" h="688928">
                  <a:moveTo>
                    <a:pt x="114824" y="0"/>
                  </a:moveTo>
                  <a:lnTo>
                    <a:pt x="740178" y="0"/>
                  </a:lnTo>
                  <a:cubicBezTo>
                    <a:pt x="803594" y="0"/>
                    <a:pt x="855002" y="51408"/>
                    <a:pt x="855002" y="114824"/>
                  </a:cubicBezTo>
                  <a:lnTo>
                    <a:pt x="855002" y="688928"/>
                  </a:lnTo>
                  <a:lnTo>
                    <a:pt x="855002" y="688928"/>
                  </a:lnTo>
                  <a:lnTo>
                    <a:pt x="0" y="688928"/>
                  </a:lnTo>
                  <a:lnTo>
                    <a:pt x="0" y="688928"/>
                  </a:lnTo>
                  <a:lnTo>
                    <a:pt x="0" y="114824"/>
                  </a:lnTo>
                  <a:cubicBezTo>
                    <a:pt x="0" y="51408"/>
                    <a:pt x="51408" y="0"/>
                    <a:pt x="114824" y="0"/>
                  </a:cubicBez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26667"/>
              </a:schemeClr>
            </a:fillRef>
            <a:effectRef idx="1">
              <a:schemeClr val="accent4">
                <a:alpha val="90000"/>
                <a:hueOff val="0"/>
                <a:satOff val="0"/>
                <a:lumOff val="0"/>
                <a:alphaOff val="-26667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51" tIns="48871" rIns="79351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50" kern="1200"/>
                <a:t>Feature Selection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7ABD1E-6009-4C02-BDBD-E072D2F5B76E}"/>
                </a:ext>
              </a:extLst>
            </p:cNvPr>
            <p:cNvSpPr/>
            <p:nvPr/>
          </p:nvSpPr>
          <p:spPr>
            <a:xfrm>
              <a:off x="5910164" y="3197022"/>
              <a:ext cx="927204" cy="688928"/>
            </a:xfrm>
            <a:custGeom>
              <a:avLst/>
              <a:gdLst>
                <a:gd name="connsiteX0" fmla="*/ 114824 w 1059890"/>
                <a:gd name="connsiteY0" fmla="*/ 0 h 688928"/>
                <a:gd name="connsiteX1" fmla="*/ 945066 w 1059890"/>
                <a:gd name="connsiteY1" fmla="*/ 0 h 688928"/>
                <a:gd name="connsiteX2" fmla="*/ 1059890 w 1059890"/>
                <a:gd name="connsiteY2" fmla="*/ 114824 h 688928"/>
                <a:gd name="connsiteX3" fmla="*/ 1059890 w 1059890"/>
                <a:gd name="connsiteY3" fmla="*/ 688928 h 688928"/>
                <a:gd name="connsiteX4" fmla="*/ 1059890 w 1059890"/>
                <a:gd name="connsiteY4" fmla="*/ 688928 h 688928"/>
                <a:gd name="connsiteX5" fmla="*/ 0 w 1059890"/>
                <a:gd name="connsiteY5" fmla="*/ 688928 h 688928"/>
                <a:gd name="connsiteX6" fmla="*/ 0 w 1059890"/>
                <a:gd name="connsiteY6" fmla="*/ 688928 h 688928"/>
                <a:gd name="connsiteX7" fmla="*/ 0 w 1059890"/>
                <a:gd name="connsiteY7" fmla="*/ 114824 h 688928"/>
                <a:gd name="connsiteX8" fmla="*/ 114824 w 1059890"/>
                <a:gd name="connsiteY8" fmla="*/ 0 h 68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9890" h="688928">
                  <a:moveTo>
                    <a:pt x="114824" y="0"/>
                  </a:moveTo>
                  <a:lnTo>
                    <a:pt x="945066" y="0"/>
                  </a:lnTo>
                  <a:cubicBezTo>
                    <a:pt x="1008482" y="0"/>
                    <a:pt x="1059890" y="51408"/>
                    <a:pt x="1059890" y="114824"/>
                  </a:cubicBezTo>
                  <a:lnTo>
                    <a:pt x="1059890" y="688928"/>
                  </a:lnTo>
                  <a:lnTo>
                    <a:pt x="1059890" y="688928"/>
                  </a:lnTo>
                  <a:lnTo>
                    <a:pt x="0" y="688928"/>
                  </a:lnTo>
                  <a:lnTo>
                    <a:pt x="0" y="688928"/>
                  </a:lnTo>
                  <a:lnTo>
                    <a:pt x="0" y="114824"/>
                  </a:lnTo>
                  <a:cubicBezTo>
                    <a:pt x="0" y="51408"/>
                    <a:pt x="51408" y="0"/>
                    <a:pt x="114824" y="0"/>
                  </a:cubicBez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1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51" tIns="48871" rIns="79351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50" kern="1200"/>
                <a:t>Redundancy</a:t>
              </a:r>
              <a:endParaRPr lang="en-IN" sz="1200" kern="12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D7EC9C4-5BB8-4B47-A2F6-94378DFAE6E9}"/>
                </a:ext>
              </a:extLst>
            </p:cNvPr>
            <p:cNvSpPr/>
            <p:nvPr/>
          </p:nvSpPr>
          <p:spPr>
            <a:xfrm>
              <a:off x="4508966" y="2761006"/>
              <a:ext cx="370114" cy="33382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8446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404EE5-666F-4112-8324-E158AE8088E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501600" y="311267"/>
            <a:ext cx="6138900" cy="717300"/>
          </a:xfrm>
        </p:spPr>
        <p:txBody>
          <a:bodyPr/>
          <a:lstStyle/>
          <a:p>
            <a:r>
              <a:rPr lang="en-US" sz="2800"/>
              <a:t>EXPLORATORY DATA ANALYSIS</a:t>
            </a:r>
          </a:p>
        </p:txBody>
      </p:sp>
      <p:pic>
        <p:nvPicPr>
          <p:cNvPr id="21" name="Picture 21" descr="Text&#10;&#10;Description automatically generated">
            <a:extLst>
              <a:ext uri="{FF2B5EF4-FFF2-40B4-BE49-F238E27FC236}">
                <a16:creationId xmlns:a16="http://schemas.microsoft.com/office/drawing/2014/main" id="{29255CFE-59DE-2BF2-17DF-7C4544B1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971288"/>
            <a:ext cx="2743200" cy="17470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6B63B1-2625-29C2-E758-3633B51DC1EE}"/>
              </a:ext>
            </a:extLst>
          </p:cNvPr>
          <p:cNvSpPr txBox="1"/>
          <p:nvPr/>
        </p:nvSpPr>
        <p:spPr>
          <a:xfrm>
            <a:off x="546100" y="1517650"/>
            <a:ext cx="20955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SKUs with no sales</a:t>
            </a:r>
          </a:p>
        </p:txBody>
      </p:sp>
      <p:pic>
        <p:nvPicPr>
          <p:cNvPr id="23" name="Picture 23" descr="Table&#10;&#10;Description automatically generated">
            <a:extLst>
              <a:ext uri="{FF2B5EF4-FFF2-40B4-BE49-F238E27FC236}">
                <a16:creationId xmlns:a16="http://schemas.microsoft.com/office/drawing/2014/main" id="{23D11A7E-5976-61AC-E06C-E62A9019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0" y="1821246"/>
            <a:ext cx="2463800" cy="19074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34DCF4-C027-629B-9E69-C5F899DCE8FE}"/>
              </a:ext>
            </a:extLst>
          </p:cNvPr>
          <p:cNvSpPr txBox="1"/>
          <p:nvPr/>
        </p:nvSpPr>
        <p:spPr>
          <a:xfrm>
            <a:off x="3213100" y="1517650"/>
            <a:ext cx="25019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SKUs total sales Statistics</a:t>
            </a:r>
          </a:p>
        </p:txBody>
      </p:sp>
      <p:pic>
        <p:nvPicPr>
          <p:cNvPr id="25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864BF417-D484-D148-7EB2-396663582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1971185"/>
            <a:ext cx="2743200" cy="1836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1E20A2-1873-CDBB-C7BC-E6F4E3BA1736}"/>
              </a:ext>
            </a:extLst>
          </p:cNvPr>
          <p:cNvSpPr txBox="1"/>
          <p:nvPr/>
        </p:nvSpPr>
        <p:spPr>
          <a:xfrm>
            <a:off x="6407150" y="1511300"/>
            <a:ext cx="2184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SKU's Sales per store</a:t>
            </a:r>
          </a:p>
        </p:txBody>
      </p:sp>
    </p:spTree>
    <p:extLst>
      <p:ext uri="{BB962C8B-B14F-4D97-AF65-F5344CB8AC3E}">
        <p14:creationId xmlns:p14="http://schemas.microsoft.com/office/powerpoint/2010/main" val="183042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404EE5-666F-4112-8324-E158AE8088E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501600" y="311267"/>
            <a:ext cx="6138900" cy="717300"/>
          </a:xfrm>
        </p:spPr>
        <p:txBody>
          <a:bodyPr/>
          <a:lstStyle/>
          <a:p>
            <a:r>
              <a:rPr lang="en-US" sz="2800"/>
              <a:t>EXPLORATORY DATA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B63B1-2625-29C2-E758-3633B51DC1EE}"/>
              </a:ext>
            </a:extLst>
          </p:cNvPr>
          <p:cNvSpPr txBox="1"/>
          <p:nvPr/>
        </p:nvSpPr>
        <p:spPr>
          <a:xfrm>
            <a:off x="1155700" y="1212850"/>
            <a:ext cx="2667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Data Statistics per Variable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E90D2053-27D0-B91B-240C-954737E1D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769283"/>
            <a:ext cx="4330700" cy="1808135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F2009B0-5200-FF45-446E-A608BAC4F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1618080"/>
            <a:ext cx="3752850" cy="32789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7D350F-0DEA-6871-30C9-0B43B57AC91F}"/>
              </a:ext>
            </a:extLst>
          </p:cNvPr>
          <p:cNvSpPr txBox="1"/>
          <p:nvPr/>
        </p:nvSpPr>
        <p:spPr>
          <a:xfrm>
            <a:off x="6115050" y="1212850"/>
            <a:ext cx="2667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Analyzing Correlation</a:t>
            </a:r>
          </a:p>
        </p:txBody>
      </p:sp>
    </p:spTree>
    <p:extLst>
      <p:ext uri="{BB962C8B-B14F-4D97-AF65-F5344CB8AC3E}">
        <p14:creationId xmlns:p14="http://schemas.microsoft.com/office/powerpoint/2010/main" val="2971430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404EE5-666F-4112-8324-E158AE8088E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501600" y="311267"/>
            <a:ext cx="6138900" cy="717300"/>
          </a:xfrm>
        </p:spPr>
        <p:txBody>
          <a:bodyPr/>
          <a:lstStyle/>
          <a:p>
            <a:r>
              <a:rPr lang="en-US" sz="2800"/>
              <a:t>EXPLORATORY 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D350F-0DEA-6871-30C9-0B43B57AC91F}"/>
              </a:ext>
            </a:extLst>
          </p:cNvPr>
          <p:cNvSpPr txBox="1"/>
          <p:nvPr/>
        </p:nvSpPr>
        <p:spPr>
          <a:xfrm>
            <a:off x="323850" y="2362200"/>
            <a:ext cx="2667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Highly Correlated Variables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2ED62A4-9CC4-4F9F-4C7D-9E9372CB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064950"/>
            <a:ext cx="4724400" cy="36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404EE5-666F-4112-8324-E158AE8088E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501600" y="311267"/>
            <a:ext cx="6138900" cy="717300"/>
          </a:xfrm>
        </p:spPr>
        <p:txBody>
          <a:bodyPr/>
          <a:lstStyle/>
          <a:p>
            <a:r>
              <a:rPr lang="en-US" sz="2800"/>
              <a:t>EXPLORATORY DATA ANALYSIS</a:t>
            </a:r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F5CBE283-97FA-1415-C384-4883541A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073289"/>
            <a:ext cx="5651500" cy="1809472"/>
          </a:xfrm>
          <a:prstGeom prst="rect">
            <a:avLst/>
          </a:prstGeom>
        </p:spPr>
      </p:pic>
      <p:pic>
        <p:nvPicPr>
          <p:cNvPr id="3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B0EDE4E-F874-2D20-041F-335091D6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0" y="2972755"/>
            <a:ext cx="5511800" cy="180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70917-2F33-DEB3-C457-B1AE7A466C11}"/>
              </a:ext>
            </a:extLst>
          </p:cNvPr>
          <p:cNvSpPr txBox="1"/>
          <p:nvPr/>
        </p:nvSpPr>
        <p:spPr>
          <a:xfrm>
            <a:off x="196850" y="2571750"/>
            <a:ext cx="2489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Helvetica Neue"/>
              </a:rPr>
              <a:t>Distribution across variables</a:t>
            </a:r>
          </a:p>
        </p:txBody>
      </p:sp>
    </p:spTree>
    <p:extLst>
      <p:ext uri="{BB962C8B-B14F-4D97-AF65-F5344CB8AC3E}">
        <p14:creationId xmlns:p14="http://schemas.microsoft.com/office/powerpoint/2010/main" val="2729533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 idx="4"/>
          </p:nvPr>
        </p:nvSpPr>
        <p:spPr>
          <a:xfrm>
            <a:off x="3684688" y="2064849"/>
            <a:ext cx="4064668" cy="153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IDENTIFYING PESKY SKUs</a:t>
            </a:r>
            <a:endParaRPr lang="en-IN"/>
          </a:p>
        </p:txBody>
      </p:sp>
      <p:sp>
        <p:nvSpPr>
          <p:cNvPr id="21" name="Google Shape;273;p37">
            <a:extLst>
              <a:ext uri="{FF2B5EF4-FFF2-40B4-BE49-F238E27FC236}">
                <a16:creationId xmlns:a16="http://schemas.microsoft.com/office/drawing/2014/main" id="{8F85CE6B-3C1E-400C-AEBB-F3FB5D41AFC8}"/>
              </a:ext>
            </a:extLst>
          </p:cNvPr>
          <p:cNvSpPr txBox="1">
            <a:spLocks/>
          </p:cNvSpPr>
          <p:nvPr/>
        </p:nvSpPr>
        <p:spPr>
          <a:xfrm>
            <a:off x="4116504" y="1122105"/>
            <a:ext cx="1788336" cy="11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697" indent="0">
              <a:spcBef>
                <a:spcPts val="1000"/>
              </a:spcBef>
              <a:buSzPts val="1400"/>
              <a:buNone/>
            </a:pPr>
            <a:r>
              <a:rPr lang="en-US" sz="9000" b="1">
                <a:latin typeface="Josefin Sans" pitchFamily="2" charset="0"/>
              </a:rPr>
              <a:t>04</a:t>
            </a:r>
          </a:p>
        </p:txBody>
      </p:sp>
      <p:grpSp>
        <p:nvGrpSpPr>
          <p:cNvPr id="9" name="Google Shape;400;p37">
            <a:extLst>
              <a:ext uri="{FF2B5EF4-FFF2-40B4-BE49-F238E27FC236}">
                <a16:creationId xmlns:a16="http://schemas.microsoft.com/office/drawing/2014/main" id="{4782F9EC-4926-4DF1-AFFE-BF3CAD9A6351}"/>
              </a:ext>
            </a:extLst>
          </p:cNvPr>
          <p:cNvGrpSpPr/>
          <p:nvPr/>
        </p:nvGrpSpPr>
        <p:grpSpPr>
          <a:xfrm>
            <a:off x="3977925" y="1556076"/>
            <a:ext cx="65475" cy="426202"/>
            <a:chOff x="2551425" y="1409425"/>
            <a:chExt cx="65475" cy="397950"/>
          </a:xfrm>
        </p:grpSpPr>
        <p:sp>
          <p:nvSpPr>
            <p:cNvPr id="10" name="Google Shape;401;p37">
              <a:extLst>
                <a:ext uri="{FF2B5EF4-FFF2-40B4-BE49-F238E27FC236}">
                  <a16:creationId xmlns:a16="http://schemas.microsoft.com/office/drawing/2014/main" id="{D8E83A1F-CB23-48AD-9DCF-B75A0C0AEDF8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;p37">
              <a:extLst>
                <a:ext uri="{FF2B5EF4-FFF2-40B4-BE49-F238E27FC236}">
                  <a16:creationId xmlns:a16="http://schemas.microsoft.com/office/drawing/2014/main" id="{D13D6899-C5BD-4CD1-9C85-D592150A4012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3;p37">
              <a:extLst>
                <a:ext uri="{FF2B5EF4-FFF2-40B4-BE49-F238E27FC236}">
                  <a16:creationId xmlns:a16="http://schemas.microsoft.com/office/drawing/2014/main" id="{B5965EFF-A592-4395-BBB9-E69992E0958F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4;p37">
              <a:extLst>
                <a:ext uri="{FF2B5EF4-FFF2-40B4-BE49-F238E27FC236}">
                  <a16:creationId xmlns:a16="http://schemas.microsoft.com/office/drawing/2014/main" id="{828E58FA-A4AC-48C2-9BAA-BD32657D8DB5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5;p37">
              <a:extLst>
                <a:ext uri="{FF2B5EF4-FFF2-40B4-BE49-F238E27FC236}">
                  <a16:creationId xmlns:a16="http://schemas.microsoft.com/office/drawing/2014/main" id="{00B14693-07D8-43BB-B876-C2E2BFB11C98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6;p37">
              <a:extLst>
                <a:ext uri="{FF2B5EF4-FFF2-40B4-BE49-F238E27FC236}">
                  <a16:creationId xmlns:a16="http://schemas.microsoft.com/office/drawing/2014/main" id="{EC7F9BD1-0B0C-4D4F-A056-8A75105E16C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7;p37">
              <a:extLst>
                <a:ext uri="{FF2B5EF4-FFF2-40B4-BE49-F238E27FC236}">
                  <a16:creationId xmlns:a16="http://schemas.microsoft.com/office/drawing/2014/main" id="{C7561EF9-849F-4809-A625-487E2F607DBA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8;p37">
              <a:extLst>
                <a:ext uri="{FF2B5EF4-FFF2-40B4-BE49-F238E27FC236}">
                  <a16:creationId xmlns:a16="http://schemas.microsoft.com/office/drawing/2014/main" id="{A405708A-DE03-4641-8131-05F9FA7C1797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9;p37">
              <a:extLst>
                <a:ext uri="{FF2B5EF4-FFF2-40B4-BE49-F238E27FC236}">
                  <a16:creationId xmlns:a16="http://schemas.microsoft.com/office/drawing/2014/main" id="{89C96490-477C-44AE-8166-B84B2DB509D1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0;p37">
              <a:extLst>
                <a:ext uri="{FF2B5EF4-FFF2-40B4-BE49-F238E27FC236}">
                  <a16:creationId xmlns:a16="http://schemas.microsoft.com/office/drawing/2014/main" id="{72ED2276-3E6E-4205-9126-5706AB432159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11;p37">
            <a:extLst>
              <a:ext uri="{FF2B5EF4-FFF2-40B4-BE49-F238E27FC236}">
                <a16:creationId xmlns:a16="http://schemas.microsoft.com/office/drawing/2014/main" id="{3C5C3067-4FEC-4878-BFE4-BBEE3B84D5F9}"/>
              </a:ext>
            </a:extLst>
          </p:cNvPr>
          <p:cNvGrpSpPr/>
          <p:nvPr/>
        </p:nvGrpSpPr>
        <p:grpSpPr>
          <a:xfrm>
            <a:off x="2384075" y="1229864"/>
            <a:ext cx="472550" cy="216557"/>
            <a:chOff x="1441900" y="2926313"/>
            <a:chExt cx="472550" cy="202200"/>
          </a:xfrm>
        </p:grpSpPr>
        <p:sp>
          <p:nvSpPr>
            <p:cNvPr id="22" name="Google Shape;412;p37">
              <a:extLst>
                <a:ext uri="{FF2B5EF4-FFF2-40B4-BE49-F238E27FC236}">
                  <a16:creationId xmlns:a16="http://schemas.microsoft.com/office/drawing/2014/main" id="{B68980DC-1BE3-4813-AAA6-2AA132A0923B}"/>
                </a:ext>
              </a:extLst>
            </p:cNvPr>
            <p:cNvSpPr/>
            <p:nvPr/>
          </p:nvSpPr>
          <p:spPr>
            <a:xfrm>
              <a:off x="1441900" y="2926313"/>
              <a:ext cx="285500" cy="202200"/>
            </a:xfrm>
            <a:custGeom>
              <a:avLst/>
              <a:gdLst/>
              <a:ahLst/>
              <a:cxnLst/>
              <a:rect l="l" t="t" r="r" b="b"/>
              <a:pathLst>
                <a:path w="11420" h="8088" fill="none" extrusionOk="0">
                  <a:moveTo>
                    <a:pt x="11420" y="0"/>
                  </a:moveTo>
                  <a:cubicBezTo>
                    <a:pt x="9140" y="0"/>
                    <a:pt x="7180" y="1639"/>
                    <a:pt x="6753" y="3884"/>
                  </a:cubicBezTo>
                  <a:cubicBezTo>
                    <a:pt x="5025" y="3403"/>
                    <a:pt x="3243" y="4436"/>
                    <a:pt x="2780" y="6164"/>
                  </a:cubicBezTo>
                  <a:cubicBezTo>
                    <a:pt x="1462" y="5594"/>
                    <a:pt x="1" y="6645"/>
                    <a:pt x="126" y="8088"/>
                  </a:cubicBezTo>
                  <a:lnTo>
                    <a:pt x="2994" y="80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3;p37">
              <a:extLst>
                <a:ext uri="{FF2B5EF4-FFF2-40B4-BE49-F238E27FC236}">
                  <a16:creationId xmlns:a16="http://schemas.microsoft.com/office/drawing/2014/main" id="{F0428316-3911-4F1C-B743-0B14596432EE}"/>
                </a:ext>
              </a:extLst>
            </p:cNvPr>
            <p:cNvSpPr/>
            <p:nvPr/>
          </p:nvSpPr>
          <p:spPr>
            <a:xfrm>
              <a:off x="1752325" y="2926313"/>
              <a:ext cx="35650" cy="13375"/>
            </a:xfrm>
            <a:custGeom>
              <a:avLst/>
              <a:gdLst/>
              <a:ahLst/>
              <a:cxnLst/>
              <a:rect l="l" t="t" r="r" b="b"/>
              <a:pathLst>
                <a:path w="1426" h="535" fill="none" extrusionOk="0">
                  <a:moveTo>
                    <a:pt x="0" y="0"/>
                  </a:moveTo>
                  <a:cubicBezTo>
                    <a:pt x="0" y="0"/>
                    <a:pt x="998" y="107"/>
                    <a:pt x="1426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4;p37">
              <a:extLst>
                <a:ext uri="{FF2B5EF4-FFF2-40B4-BE49-F238E27FC236}">
                  <a16:creationId xmlns:a16="http://schemas.microsoft.com/office/drawing/2014/main" id="{5310837C-924C-4C50-B398-4A7FB2188069}"/>
                </a:ext>
              </a:extLst>
            </p:cNvPr>
            <p:cNvSpPr/>
            <p:nvPr/>
          </p:nvSpPr>
          <p:spPr>
            <a:xfrm>
              <a:off x="1540325" y="3127613"/>
              <a:ext cx="248100" cy="25"/>
            </a:xfrm>
            <a:custGeom>
              <a:avLst/>
              <a:gdLst/>
              <a:ahLst/>
              <a:cxnLst/>
              <a:rect l="l" t="t" r="r" b="b"/>
              <a:pathLst>
                <a:path w="9924" h="1" fill="none" extrusionOk="0">
                  <a:moveTo>
                    <a:pt x="1" y="0"/>
                  </a:moveTo>
                  <a:lnTo>
                    <a:pt x="992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5;p37">
              <a:extLst>
                <a:ext uri="{FF2B5EF4-FFF2-40B4-BE49-F238E27FC236}">
                  <a16:creationId xmlns:a16="http://schemas.microsoft.com/office/drawing/2014/main" id="{6D127473-A3C9-4DBE-BAA6-C30A7C0314AD}"/>
                </a:ext>
              </a:extLst>
            </p:cNvPr>
            <p:cNvSpPr/>
            <p:nvPr/>
          </p:nvSpPr>
          <p:spPr>
            <a:xfrm>
              <a:off x="1540325" y="3040313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586" y="1"/>
                  </a:moveTo>
                  <a:cubicBezTo>
                    <a:pt x="1586" y="1"/>
                    <a:pt x="428" y="108"/>
                    <a:pt x="1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6;p37">
              <a:extLst>
                <a:ext uri="{FF2B5EF4-FFF2-40B4-BE49-F238E27FC236}">
                  <a16:creationId xmlns:a16="http://schemas.microsoft.com/office/drawing/2014/main" id="{A1A03B6F-F9E5-4E18-A3CE-801271F196B9}"/>
                </a:ext>
              </a:extLst>
            </p:cNvPr>
            <p:cNvSpPr/>
            <p:nvPr/>
          </p:nvSpPr>
          <p:spPr>
            <a:xfrm>
              <a:off x="1829375" y="3002013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0" y="357"/>
                  </a:moveTo>
                  <a:cubicBezTo>
                    <a:pt x="0" y="357"/>
                    <a:pt x="2102" y="1"/>
                    <a:pt x="3403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417;p37">
            <a:extLst>
              <a:ext uri="{FF2B5EF4-FFF2-40B4-BE49-F238E27FC236}">
                <a16:creationId xmlns:a16="http://schemas.microsoft.com/office/drawing/2014/main" id="{74621F91-F581-4D6E-B70E-70BC817B4533}"/>
              </a:ext>
            </a:extLst>
          </p:cNvPr>
          <p:cNvGrpSpPr/>
          <p:nvPr/>
        </p:nvGrpSpPr>
        <p:grpSpPr>
          <a:xfrm>
            <a:off x="2763175" y="1260112"/>
            <a:ext cx="1043050" cy="1594084"/>
            <a:chOff x="910475" y="761863"/>
            <a:chExt cx="1043050" cy="1488400"/>
          </a:xfrm>
        </p:grpSpPr>
        <p:sp>
          <p:nvSpPr>
            <p:cNvPr id="28" name="Google Shape;418;p37">
              <a:extLst>
                <a:ext uri="{FF2B5EF4-FFF2-40B4-BE49-F238E27FC236}">
                  <a16:creationId xmlns:a16="http://schemas.microsoft.com/office/drawing/2014/main" id="{96F45C30-6448-4E64-B3AA-05A986E939E3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9;p37">
              <a:extLst>
                <a:ext uri="{FF2B5EF4-FFF2-40B4-BE49-F238E27FC236}">
                  <a16:creationId xmlns:a16="http://schemas.microsoft.com/office/drawing/2014/main" id="{79814EA3-4EC4-4EFD-8A73-8329C32653E7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0;p37">
              <a:extLst>
                <a:ext uri="{FF2B5EF4-FFF2-40B4-BE49-F238E27FC236}">
                  <a16:creationId xmlns:a16="http://schemas.microsoft.com/office/drawing/2014/main" id="{5588E49D-15CE-44FF-8365-79F2A5BD3FDD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1;p37">
              <a:extLst>
                <a:ext uri="{FF2B5EF4-FFF2-40B4-BE49-F238E27FC236}">
                  <a16:creationId xmlns:a16="http://schemas.microsoft.com/office/drawing/2014/main" id="{64331EA7-7296-4A5F-9EBE-71B3015D4B34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2;p37">
              <a:extLst>
                <a:ext uri="{FF2B5EF4-FFF2-40B4-BE49-F238E27FC236}">
                  <a16:creationId xmlns:a16="http://schemas.microsoft.com/office/drawing/2014/main" id="{F06D1939-DFA1-4DB4-8A0C-8EA1BD0F374C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3;p37">
              <a:extLst>
                <a:ext uri="{FF2B5EF4-FFF2-40B4-BE49-F238E27FC236}">
                  <a16:creationId xmlns:a16="http://schemas.microsoft.com/office/drawing/2014/main" id="{3D2DD9D1-DEAC-4A2D-99AC-10F8470FBEEC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4;p37">
              <a:extLst>
                <a:ext uri="{FF2B5EF4-FFF2-40B4-BE49-F238E27FC236}">
                  <a16:creationId xmlns:a16="http://schemas.microsoft.com/office/drawing/2014/main" id="{34EA4CFD-E04D-4EB4-9DD2-2D294FBBB720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5;p37">
              <a:extLst>
                <a:ext uri="{FF2B5EF4-FFF2-40B4-BE49-F238E27FC236}">
                  <a16:creationId xmlns:a16="http://schemas.microsoft.com/office/drawing/2014/main" id="{508C73BF-0473-449A-807E-600B29304AC3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6;p37">
              <a:extLst>
                <a:ext uri="{FF2B5EF4-FFF2-40B4-BE49-F238E27FC236}">
                  <a16:creationId xmlns:a16="http://schemas.microsoft.com/office/drawing/2014/main" id="{AB0437FF-74D8-4EDE-A6EC-BB0247F49219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7;p37">
              <a:extLst>
                <a:ext uri="{FF2B5EF4-FFF2-40B4-BE49-F238E27FC236}">
                  <a16:creationId xmlns:a16="http://schemas.microsoft.com/office/drawing/2014/main" id="{0E27C47F-C54A-4626-AD53-B005D5519B63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;p37">
              <a:extLst>
                <a:ext uri="{FF2B5EF4-FFF2-40B4-BE49-F238E27FC236}">
                  <a16:creationId xmlns:a16="http://schemas.microsoft.com/office/drawing/2014/main" id="{7DFAB257-339D-4A9F-8B50-19BC3E1F123D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429;p37">
            <a:extLst>
              <a:ext uri="{FF2B5EF4-FFF2-40B4-BE49-F238E27FC236}">
                <a16:creationId xmlns:a16="http://schemas.microsoft.com/office/drawing/2014/main" id="{7EDACF07-CF1E-4296-9F63-76896679130C}"/>
              </a:ext>
            </a:extLst>
          </p:cNvPr>
          <p:cNvGrpSpPr/>
          <p:nvPr/>
        </p:nvGrpSpPr>
        <p:grpSpPr>
          <a:xfrm>
            <a:off x="3371400" y="2380177"/>
            <a:ext cx="875600" cy="1166243"/>
            <a:chOff x="5962175" y="478150"/>
            <a:chExt cx="875600" cy="1088925"/>
          </a:xfrm>
        </p:grpSpPr>
        <p:sp>
          <p:nvSpPr>
            <p:cNvPr id="40" name="Google Shape;430;p37">
              <a:extLst>
                <a:ext uri="{FF2B5EF4-FFF2-40B4-BE49-F238E27FC236}">
                  <a16:creationId xmlns:a16="http://schemas.microsoft.com/office/drawing/2014/main" id="{860072A6-1C51-4816-8B8E-4AAC1BC973B4}"/>
                </a:ext>
              </a:extLst>
            </p:cNvPr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31;p37">
              <a:extLst>
                <a:ext uri="{FF2B5EF4-FFF2-40B4-BE49-F238E27FC236}">
                  <a16:creationId xmlns:a16="http://schemas.microsoft.com/office/drawing/2014/main" id="{27055B9F-475D-4408-B196-5076054514B3}"/>
                </a:ext>
              </a:extLst>
            </p:cNvPr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2;p37">
              <a:extLst>
                <a:ext uri="{FF2B5EF4-FFF2-40B4-BE49-F238E27FC236}">
                  <a16:creationId xmlns:a16="http://schemas.microsoft.com/office/drawing/2014/main" id="{A3605EC5-5C5B-4AEA-8FE0-BA966C89C1C2}"/>
                </a:ext>
              </a:extLst>
            </p:cNvPr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3;p37">
              <a:extLst>
                <a:ext uri="{FF2B5EF4-FFF2-40B4-BE49-F238E27FC236}">
                  <a16:creationId xmlns:a16="http://schemas.microsoft.com/office/drawing/2014/main" id="{B3403B6B-70D2-4037-8FED-8CDE99A6813B}"/>
                </a:ext>
              </a:extLst>
            </p:cNvPr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4;p37">
              <a:extLst>
                <a:ext uri="{FF2B5EF4-FFF2-40B4-BE49-F238E27FC236}">
                  <a16:creationId xmlns:a16="http://schemas.microsoft.com/office/drawing/2014/main" id="{18B11583-2536-407D-AF15-43700E65C4E0}"/>
                </a:ext>
              </a:extLst>
            </p:cNvPr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38;p37">
            <a:extLst>
              <a:ext uri="{FF2B5EF4-FFF2-40B4-BE49-F238E27FC236}">
                <a16:creationId xmlns:a16="http://schemas.microsoft.com/office/drawing/2014/main" id="{CBD24175-D26A-411E-8943-D5CD57D29186}"/>
              </a:ext>
            </a:extLst>
          </p:cNvPr>
          <p:cNvSpPr/>
          <p:nvPr/>
        </p:nvSpPr>
        <p:spPr>
          <a:xfrm>
            <a:off x="2500013" y="3452181"/>
            <a:ext cx="140247" cy="15018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39;p37">
            <a:extLst>
              <a:ext uri="{FF2B5EF4-FFF2-40B4-BE49-F238E27FC236}">
                <a16:creationId xmlns:a16="http://schemas.microsoft.com/office/drawing/2014/main" id="{BF9BA9BE-68F0-4915-A561-17B5A1D6B88C}"/>
              </a:ext>
            </a:extLst>
          </p:cNvPr>
          <p:cNvSpPr/>
          <p:nvPr/>
        </p:nvSpPr>
        <p:spPr>
          <a:xfrm>
            <a:off x="2957288" y="3077077"/>
            <a:ext cx="213431" cy="229929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41;p37">
            <a:extLst>
              <a:ext uri="{FF2B5EF4-FFF2-40B4-BE49-F238E27FC236}">
                <a16:creationId xmlns:a16="http://schemas.microsoft.com/office/drawing/2014/main" id="{5DFBA359-C53F-4386-B78C-E34DCD539169}"/>
              </a:ext>
            </a:extLst>
          </p:cNvPr>
          <p:cNvSpPr/>
          <p:nvPr/>
        </p:nvSpPr>
        <p:spPr>
          <a:xfrm rot="-1685758">
            <a:off x="2393722" y="3098785"/>
            <a:ext cx="59549" cy="64440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1094202" y="275071"/>
            <a:ext cx="6877878" cy="71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400"/>
              <a:t>OUTLIER DETECTION TECHNIQUES</a:t>
            </a:r>
          </a:p>
        </p:txBody>
      </p:sp>
      <p:sp>
        <p:nvSpPr>
          <p:cNvPr id="64" name="Google Shape;141;p16">
            <a:extLst>
              <a:ext uri="{FF2B5EF4-FFF2-40B4-BE49-F238E27FC236}">
                <a16:creationId xmlns:a16="http://schemas.microsoft.com/office/drawing/2014/main" id="{595D5D57-2AC2-4743-88AE-BAD1C05DF5A1}"/>
              </a:ext>
            </a:extLst>
          </p:cNvPr>
          <p:cNvSpPr txBox="1">
            <a:spLocks/>
          </p:cNvSpPr>
          <p:nvPr/>
        </p:nvSpPr>
        <p:spPr>
          <a:xfrm>
            <a:off x="457200" y="80599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1879CF8B-F39B-424D-A2A4-0390247CC249}"/>
              </a:ext>
            </a:extLst>
          </p:cNvPr>
          <p:cNvSpPr/>
          <p:nvPr/>
        </p:nvSpPr>
        <p:spPr>
          <a:xfrm>
            <a:off x="456946" y="1135634"/>
            <a:ext cx="1371600" cy="571500"/>
          </a:xfrm>
          <a:prstGeom prst="notchedRightArrow">
            <a:avLst/>
          </a:prstGeom>
          <a:solidFill>
            <a:srgbClr val="4F4F4F"/>
          </a:solidFill>
          <a:ln w="190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2 methods</a:t>
            </a:r>
            <a:endParaRPr lang="en-US"/>
          </a:p>
        </p:txBody>
      </p:sp>
      <p:pic>
        <p:nvPicPr>
          <p:cNvPr id="290" name="Picture 289">
            <a:extLst>
              <a:ext uri="{FF2B5EF4-FFF2-40B4-BE49-F238E27FC236}">
                <a16:creationId xmlns:a16="http://schemas.microsoft.com/office/drawing/2014/main" id="{5C104727-9414-6C83-63D9-56F941770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954" y="3399273"/>
            <a:ext cx="4161518" cy="1205403"/>
          </a:xfrm>
          <a:prstGeom prst="rect">
            <a:avLst/>
          </a:prstGeom>
        </p:spPr>
      </p:pic>
      <p:pic>
        <p:nvPicPr>
          <p:cNvPr id="291" name="Picture 291" descr="Chart, histogram&#10;&#10;Description automatically generated">
            <a:extLst>
              <a:ext uri="{FF2B5EF4-FFF2-40B4-BE49-F238E27FC236}">
                <a16:creationId xmlns:a16="http://schemas.microsoft.com/office/drawing/2014/main" id="{F220D153-7A22-10A2-0841-38623BE96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50" y="1661404"/>
            <a:ext cx="2743200" cy="1630193"/>
          </a:xfrm>
          <a:prstGeom prst="rect">
            <a:avLst/>
          </a:prstGeom>
        </p:spPr>
      </p:pic>
      <p:pic>
        <p:nvPicPr>
          <p:cNvPr id="292" name="Picture 292" descr="Diagram&#10;&#10;Description automatically generated">
            <a:extLst>
              <a:ext uri="{FF2B5EF4-FFF2-40B4-BE49-F238E27FC236}">
                <a16:creationId xmlns:a16="http://schemas.microsoft.com/office/drawing/2014/main" id="{0686DFFC-AA00-E7EC-87A2-2708EACFA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650" y="2181610"/>
            <a:ext cx="1047750" cy="7866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D68AED-1DF5-4E50-8160-17CE8A617999}"/>
              </a:ext>
            </a:extLst>
          </p:cNvPr>
          <p:cNvSpPr/>
          <p:nvPr/>
        </p:nvSpPr>
        <p:spPr>
          <a:xfrm>
            <a:off x="1270241" y="2011281"/>
            <a:ext cx="1968018" cy="956960"/>
          </a:xfrm>
          <a:prstGeom prst="roundRect">
            <a:avLst>
              <a:gd name="adj" fmla="val 10617"/>
            </a:avLst>
          </a:prstGeom>
          <a:solidFill>
            <a:srgbClr val="D36455"/>
          </a:solidFill>
          <a:ln>
            <a:solidFill>
              <a:srgbClr val="D364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6B3EF-ABA1-479A-9DFB-382ADB381E7A}"/>
              </a:ext>
            </a:extLst>
          </p:cNvPr>
          <p:cNvSpPr txBox="1"/>
          <p:nvPr/>
        </p:nvSpPr>
        <p:spPr>
          <a:xfrm>
            <a:off x="1270240" y="2131691"/>
            <a:ext cx="1968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Internally studentized residuals </a:t>
            </a: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(z-score method)</a:t>
            </a:r>
            <a:endParaRPr lang="en-US">
              <a:solidFill>
                <a:schemeClr val="bg1"/>
              </a:solidFill>
              <a:cs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9BC279-8CB0-4DBC-9253-630BEAF13F7E}"/>
              </a:ext>
            </a:extLst>
          </p:cNvPr>
          <p:cNvSpPr/>
          <p:nvPr/>
        </p:nvSpPr>
        <p:spPr>
          <a:xfrm>
            <a:off x="1270240" y="3640159"/>
            <a:ext cx="1968018" cy="735414"/>
          </a:xfrm>
          <a:prstGeom prst="roundRect">
            <a:avLst>
              <a:gd name="adj" fmla="val 10617"/>
            </a:avLst>
          </a:prstGeom>
          <a:solidFill>
            <a:srgbClr val="D36455"/>
          </a:solidFill>
          <a:ln>
            <a:solidFill>
              <a:srgbClr val="D364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BA3C1-865D-4113-9258-CB82AA83E1CB}"/>
              </a:ext>
            </a:extLst>
          </p:cNvPr>
          <p:cNvSpPr txBox="1"/>
          <p:nvPr/>
        </p:nvSpPr>
        <p:spPr>
          <a:xfrm>
            <a:off x="1632547" y="3760569"/>
            <a:ext cx="1272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Tukey’s box plot method</a:t>
            </a:r>
          </a:p>
        </p:txBody>
      </p:sp>
    </p:spTree>
    <p:extLst>
      <p:ext uri="{BB962C8B-B14F-4D97-AF65-F5344CB8AC3E}">
        <p14:creationId xmlns:p14="http://schemas.microsoft.com/office/powerpoint/2010/main" val="126788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D84-9B59-4F09-8F5A-12994181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507" y="416214"/>
            <a:ext cx="4036800" cy="717000"/>
          </a:xfrm>
        </p:spPr>
        <p:txBody>
          <a:bodyPr/>
          <a:lstStyle/>
          <a:p>
            <a:r>
              <a:rPr lang="en-US"/>
              <a:t>Meet our Team</a:t>
            </a:r>
          </a:p>
        </p:txBody>
      </p:sp>
      <p:pic>
        <p:nvPicPr>
          <p:cNvPr id="4" name="Picture 3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95CC86B-6450-4151-9BC8-9985ADC3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2" y="1560286"/>
            <a:ext cx="1357388" cy="2036082"/>
          </a:xfrm>
          <a:prstGeom prst="rect">
            <a:avLst/>
          </a:prstGeom>
        </p:spPr>
      </p:pic>
      <p:pic>
        <p:nvPicPr>
          <p:cNvPr id="5" name="Picture 4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F8C7BAF3-8C59-4F2C-A849-26186F86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07" y="1553384"/>
            <a:ext cx="1357388" cy="2036731"/>
          </a:xfrm>
          <a:prstGeom prst="rect">
            <a:avLst/>
          </a:prstGeom>
        </p:spPr>
      </p:pic>
      <p:pic>
        <p:nvPicPr>
          <p:cNvPr id="6" name="Picture 5" descr="A picture containing person, smiling&#10;&#10;Description automatically generated">
            <a:extLst>
              <a:ext uri="{FF2B5EF4-FFF2-40B4-BE49-F238E27FC236}">
                <a16:creationId xmlns:a16="http://schemas.microsoft.com/office/drawing/2014/main" id="{5BFD703B-AC51-419C-9073-C6EFF9757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552" y="1553384"/>
            <a:ext cx="1357389" cy="2036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066B5-9AB8-491C-8E6A-70298FD3EC14}"/>
              </a:ext>
            </a:extLst>
          </p:cNvPr>
          <p:cNvSpPr txBox="1"/>
          <p:nvPr/>
        </p:nvSpPr>
        <p:spPr>
          <a:xfrm>
            <a:off x="569113" y="3702508"/>
            <a:ext cx="76275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Josefin Sans" pitchFamily="2" charset="0"/>
              </a:rPr>
              <a:t>      Adithya U.            Saachi L.             Apoorva S.           Shubham A.              Jose S.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8DF55E4-E3E3-34A8-A10C-01C815471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173" y="1557766"/>
            <a:ext cx="1366085" cy="2031955"/>
          </a:xfrm>
          <a:prstGeom prst="rect">
            <a:avLst/>
          </a:prstGeom>
        </p:spPr>
      </p:pic>
      <p:pic>
        <p:nvPicPr>
          <p:cNvPr id="3" name="Picture 7" descr="A picture containing person, wall, necktie, person&#10;&#10;Description automatically generated">
            <a:extLst>
              <a:ext uri="{FF2B5EF4-FFF2-40B4-BE49-F238E27FC236}">
                <a16:creationId xmlns:a16="http://schemas.microsoft.com/office/drawing/2014/main" id="{333C8AB7-61BF-ACAF-95C1-9909AB3C0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397" y="1553131"/>
            <a:ext cx="1358526" cy="20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80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1171838" y="335455"/>
            <a:ext cx="6877878" cy="71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400"/>
              <a:t>SELECTED TECHNIQUE</a:t>
            </a:r>
          </a:p>
        </p:txBody>
      </p:sp>
      <p:sp>
        <p:nvSpPr>
          <p:cNvPr id="64" name="Google Shape;141;p16">
            <a:extLst>
              <a:ext uri="{FF2B5EF4-FFF2-40B4-BE49-F238E27FC236}">
                <a16:creationId xmlns:a16="http://schemas.microsoft.com/office/drawing/2014/main" id="{595D5D57-2AC2-4743-88AE-BAD1C05DF5A1}"/>
              </a:ext>
            </a:extLst>
          </p:cNvPr>
          <p:cNvSpPr txBox="1">
            <a:spLocks/>
          </p:cNvSpPr>
          <p:nvPr/>
        </p:nvSpPr>
        <p:spPr>
          <a:xfrm>
            <a:off x="457200" y="80599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lang="en-US"/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4A326EE-BCED-20AA-C8FC-7D328CCB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3707"/>
            <a:ext cx="4914900" cy="2024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4F319DF3-7B00-71BD-A244-3AFD6061DAA8}"/>
              </a:ext>
            </a:extLst>
          </p:cNvPr>
          <p:cNvSpPr/>
          <p:nvPr/>
        </p:nvSpPr>
        <p:spPr>
          <a:xfrm rot="3900000">
            <a:off x="6895159" y="4138145"/>
            <a:ext cx="311150" cy="704850"/>
          </a:xfrm>
          <a:prstGeom prst="curved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D0726118-5EF3-EE88-A1D3-5A9A3D2A22DB}"/>
              </a:ext>
            </a:extLst>
          </p:cNvPr>
          <p:cNvSpPr/>
          <p:nvPr/>
        </p:nvSpPr>
        <p:spPr>
          <a:xfrm>
            <a:off x="7280275" y="3578225"/>
            <a:ext cx="1644650" cy="9144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Arial"/>
              </a:rPr>
              <a:t>Pesky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795D05-D2D1-4D9C-9F1E-F11CBF23F5A3}"/>
              </a:ext>
            </a:extLst>
          </p:cNvPr>
          <p:cNvSpPr/>
          <p:nvPr/>
        </p:nvSpPr>
        <p:spPr>
          <a:xfrm>
            <a:off x="680297" y="1403935"/>
            <a:ext cx="1968018" cy="735414"/>
          </a:xfrm>
          <a:prstGeom prst="roundRect">
            <a:avLst>
              <a:gd name="adj" fmla="val 10617"/>
            </a:avLst>
          </a:prstGeom>
          <a:solidFill>
            <a:srgbClr val="D36455"/>
          </a:solidFill>
          <a:ln>
            <a:solidFill>
              <a:srgbClr val="D364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E049D-38B9-4FFC-AA2A-AB01A4B75978}"/>
              </a:ext>
            </a:extLst>
          </p:cNvPr>
          <p:cNvSpPr txBox="1"/>
          <p:nvPr/>
        </p:nvSpPr>
        <p:spPr>
          <a:xfrm>
            <a:off x="680296" y="1524345"/>
            <a:ext cx="196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Tukey’s box plot method was chosen</a:t>
            </a:r>
          </a:p>
        </p:txBody>
      </p:sp>
    </p:spTree>
    <p:extLst>
      <p:ext uri="{BB962C8B-B14F-4D97-AF65-F5344CB8AC3E}">
        <p14:creationId xmlns:p14="http://schemas.microsoft.com/office/powerpoint/2010/main" val="193064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1068324" y="335455"/>
            <a:ext cx="6877878" cy="71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400"/>
              <a:t>SALES DISTRIBUTION AND </a:t>
            </a:r>
            <a:br>
              <a:rPr lang="en-IN" sz="2400"/>
            </a:br>
            <a:r>
              <a:rPr lang="en-IN" sz="2400"/>
              <a:t>OUTLIER DETECTION</a:t>
            </a:r>
          </a:p>
        </p:txBody>
      </p:sp>
      <p:sp>
        <p:nvSpPr>
          <p:cNvPr id="64" name="Google Shape;141;p16">
            <a:extLst>
              <a:ext uri="{FF2B5EF4-FFF2-40B4-BE49-F238E27FC236}">
                <a16:creationId xmlns:a16="http://schemas.microsoft.com/office/drawing/2014/main" id="{595D5D57-2AC2-4743-88AE-BAD1C05DF5A1}"/>
              </a:ext>
            </a:extLst>
          </p:cNvPr>
          <p:cNvSpPr txBox="1">
            <a:spLocks/>
          </p:cNvSpPr>
          <p:nvPr/>
        </p:nvSpPr>
        <p:spPr>
          <a:xfrm>
            <a:off x="457200" y="80599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566C5-2AFA-E943-9466-BA372847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58" y="1418497"/>
            <a:ext cx="3726634" cy="3468556"/>
          </a:xfrm>
          <a:prstGeom prst="rect">
            <a:avLst/>
          </a:prstGeom>
        </p:spPr>
      </p:pic>
      <p:pic>
        <p:nvPicPr>
          <p:cNvPr id="5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9ECA4A7-A7BC-6C61-CD65-DC1B9E05F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059" y="2006241"/>
            <a:ext cx="2942926" cy="19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20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982060" y="352708"/>
            <a:ext cx="7273418" cy="71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400"/>
              <a:t>METHODOLOGY: IDENTIFYING PESKY SKUs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F80DF1-930E-4C18-8910-A3D231D72ED3}"/>
              </a:ext>
            </a:extLst>
          </p:cNvPr>
          <p:cNvSpPr/>
          <p:nvPr/>
        </p:nvSpPr>
        <p:spPr>
          <a:xfrm>
            <a:off x="888522" y="1229527"/>
            <a:ext cx="1889192" cy="826678"/>
          </a:xfrm>
          <a:prstGeom prst="roundRect">
            <a:avLst>
              <a:gd name="adj" fmla="val 11824"/>
            </a:avLst>
          </a:prstGeom>
          <a:solidFill>
            <a:srgbClr val="4F4F4F"/>
          </a:solidFill>
          <a:ln>
            <a:solidFill>
              <a:srgbClr val="4F4F4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0D337-4C51-4264-8A69-79D8460AFE7B}"/>
              </a:ext>
            </a:extLst>
          </p:cNvPr>
          <p:cNvSpPr txBox="1"/>
          <p:nvPr/>
        </p:nvSpPr>
        <p:spPr>
          <a:xfrm>
            <a:off x="1104702" y="1384609"/>
            <a:ext cx="137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Tukey’s box plot method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F20D5E-E04F-4624-9122-228DE55A30BA}"/>
              </a:ext>
            </a:extLst>
          </p:cNvPr>
          <p:cNvSpPr/>
          <p:nvPr/>
        </p:nvSpPr>
        <p:spPr>
          <a:xfrm>
            <a:off x="6849374" y="2907123"/>
            <a:ext cx="2286000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8">
            <a:extLst>
              <a:ext uri="{FF2B5EF4-FFF2-40B4-BE49-F238E27FC236}">
                <a16:creationId xmlns:a16="http://schemas.microsoft.com/office/drawing/2014/main" id="{7FF7E291-C46D-4805-9CC9-EDB21279B0C7}"/>
              </a:ext>
            </a:extLst>
          </p:cNvPr>
          <p:cNvGrpSpPr/>
          <p:nvPr/>
        </p:nvGrpSpPr>
        <p:grpSpPr>
          <a:xfrm>
            <a:off x="4563374" y="2907123"/>
            <a:ext cx="2517228" cy="1524000"/>
            <a:chOff x="4572000" y="1605014"/>
            <a:chExt cx="2517228" cy="1524000"/>
          </a:xfrm>
          <a:solidFill>
            <a:srgbClr val="D36455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10E32A-0F60-4E78-B0E3-D98FA65EE0A2}"/>
                </a:ext>
              </a:extLst>
            </p:cNvPr>
            <p:cNvSpPr/>
            <p:nvPr/>
          </p:nvSpPr>
          <p:spPr>
            <a:xfrm>
              <a:off x="4572000" y="1605014"/>
              <a:ext cx="2286000" cy="152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8D966F8-9B1F-4F28-8C03-ACD3A0F7A820}"/>
                </a:ext>
              </a:extLst>
            </p:cNvPr>
            <p:cNvSpPr/>
            <p:nvPr/>
          </p:nvSpPr>
          <p:spPr>
            <a:xfrm rot="5400000">
              <a:off x="6783114" y="259430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97">
            <a:extLst>
              <a:ext uri="{FF2B5EF4-FFF2-40B4-BE49-F238E27FC236}">
                <a16:creationId xmlns:a16="http://schemas.microsoft.com/office/drawing/2014/main" id="{2C1271DC-B453-466F-99A8-84AB11EB0FBA}"/>
              </a:ext>
            </a:extLst>
          </p:cNvPr>
          <p:cNvGrpSpPr/>
          <p:nvPr/>
        </p:nvGrpSpPr>
        <p:grpSpPr>
          <a:xfrm>
            <a:off x="2277374" y="2907123"/>
            <a:ext cx="2517228" cy="1524000"/>
            <a:chOff x="2286000" y="1605014"/>
            <a:chExt cx="2517228" cy="1524000"/>
          </a:xfrm>
          <a:solidFill>
            <a:srgbClr val="DD887D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6A43D8-4E60-4145-9C93-EEAA112774A1}"/>
                </a:ext>
              </a:extLst>
            </p:cNvPr>
            <p:cNvSpPr/>
            <p:nvPr/>
          </p:nvSpPr>
          <p:spPr>
            <a:xfrm>
              <a:off x="2286000" y="1605014"/>
              <a:ext cx="2286000" cy="152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E8CD5C-FF15-4841-A0EB-758FDCAC0151}"/>
                </a:ext>
              </a:extLst>
            </p:cNvPr>
            <p:cNvSpPr/>
            <p:nvPr/>
          </p:nvSpPr>
          <p:spPr>
            <a:xfrm rot="5400000">
              <a:off x="4497114" y="183230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96">
            <a:extLst>
              <a:ext uri="{FF2B5EF4-FFF2-40B4-BE49-F238E27FC236}">
                <a16:creationId xmlns:a16="http://schemas.microsoft.com/office/drawing/2014/main" id="{9E9AAC76-3FDD-49E8-97F6-85B956AE4B06}"/>
              </a:ext>
            </a:extLst>
          </p:cNvPr>
          <p:cNvGrpSpPr/>
          <p:nvPr/>
        </p:nvGrpSpPr>
        <p:grpSpPr>
          <a:xfrm>
            <a:off x="-8626" y="2907123"/>
            <a:ext cx="2514600" cy="1524000"/>
            <a:chOff x="0" y="1605014"/>
            <a:chExt cx="2514600" cy="1524000"/>
          </a:xfrm>
          <a:solidFill>
            <a:srgbClr val="E39B9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17B9E1-6298-4233-8891-F4E5C0FBDC13}"/>
                </a:ext>
              </a:extLst>
            </p:cNvPr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9350C2B-FA48-4673-A4FB-498ED0CE31DD}"/>
                </a:ext>
              </a:extLst>
            </p:cNvPr>
            <p:cNvSpPr/>
            <p:nvPr/>
          </p:nvSpPr>
          <p:spPr>
            <a:xfrm rot="5400000">
              <a:off x="2208486" y="259430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72">
            <a:extLst>
              <a:ext uri="{FF2B5EF4-FFF2-40B4-BE49-F238E27FC236}">
                <a16:creationId xmlns:a16="http://schemas.microsoft.com/office/drawing/2014/main" id="{8A15FBCE-FD9C-44C2-B2E9-38B551A274EF}"/>
              </a:ext>
            </a:extLst>
          </p:cNvPr>
          <p:cNvGrpSpPr/>
          <p:nvPr/>
        </p:nvGrpSpPr>
        <p:grpSpPr>
          <a:xfrm>
            <a:off x="2649651" y="3129498"/>
            <a:ext cx="1630738" cy="781741"/>
            <a:chOff x="5478290" y="1515512"/>
            <a:chExt cx="1630738" cy="781741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8E88DD4E-24A1-4E4F-ADE3-4B45ABE2E44D}"/>
                </a:ext>
              </a:extLst>
            </p:cNvPr>
            <p:cNvSpPr txBox="1">
              <a:spLocks/>
            </p:cNvSpPr>
            <p:nvPr/>
          </p:nvSpPr>
          <p:spPr>
            <a:xfrm>
              <a:off x="5750331" y="1515512"/>
              <a:ext cx="1083630" cy="21544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b="1" i="0" u="none" strike="noStrike" kern="1200" cap="none" spc="0" normalizeH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03E7E966-809A-4993-9737-FEDF72AB204D}"/>
                </a:ext>
              </a:extLst>
            </p:cNvPr>
            <p:cNvSpPr txBox="1">
              <a:spLocks/>
            </p:cNvSpPr>
            <p:nvPr/>
          </p:nvSpPr>
          <p:spPr>
            <a:xfrm>
              <a:off x="5478290" y="1743255"/>
              <a:ext cx="1630738" cy="55399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rtl="0"/>
              <a:r>
                <a:rPr lang="en-US" sz="1200">
                  <a:solidFill>
                    <a:schemeClr val="bg1"/>
                  </a:solidFill>
                  <a:latin typeface="Arial"/>
                </a:rPr>
                <a:t> Add a small number (0.001) to sales to avoid taking log of zeros</a:t>
              </a:r>
            </a:p>
          </p:txBody>
        </p:sp>
      </p:grpSp>
      <p:grpSp>
        <p:nvGrpSpPr>
          <p:cNvPr id="22" name="Group 72">
            <a:extLst>
              <a:ext uri="{FF2B5EF4-FFF2-40B4-BE49-F238E27FC236}">
                <a16:creationId xmlns:a16="http://schemas.microsoft.com/office/drawing/2014/main" id="{A4DA6102-1D39-439F-89C6-97D7274F0480}"/>
              </a:ext>
            </a:extLst>
          </p:cNvPr>
          <p:cNvGrpSpPr/>
          <p:nvPr/>
        </p:nvGrpSpPr>
        <p:grpSpPr>
          <a:xfrm>
            <a:off x="4899377" y="3390667"/>
            <a:ext cx="1745149" cy="956445"/>
            <a:chOff x="5361856" y="1537993"/>
            <a:chExt cx="1566304" cy="956445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889C2-D66D-456C-92B6-98CD33B63725}"/>
                </a:ext>
              </a:extLst>
            </p:cNvPr>
            <p:cNvSpPr txBox="1">
              <a:spLocks/>
            </p:cNvSpPr>
            <p:nvPr/>
          </p:nvSpPr>
          <p:spPr>
            <a:xfrm>
              <a:off x="5702580" y="1537993"/>
              <a:ext cx="8848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b="1" i="0" u="none" strike="noStrike" kern="1200" cap="none" spc="0" normalizeH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4D0DDDC1-8272-4594-AACF-9D930BA93784}"/>
                </a:ext>
              </a:extLst>
            </p:cNvPr>
            <p:cNvSpPr txBox="1">
              <a:spLocks/>
            </p:cNvSpPr>
            <p:nvPr/>
          </p:nvSpPr>
          <p:spPr>
            <a:xfrm>
              <a:off x="5361856" y="1755774"/>
              <a:ext cx="1566304" cy="73866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rtl="0"/>
              <a:r>
                <a:rPr lang="en-US" sz="1200">
                  <a:solidFill>
                    <a:schemeClr val="bg1"/>
                  </a:solidFill>
                  <a:latin typeface="Arial"/>
                </a:rPr>
                <a:t>Apply Log Transformation on sales to change the scale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72">
            <a:extLst>
              <a:ext uri="{FF2B5EF4-FFF2-40B4-BE49-F238E27FC236}">
                <a16:creationId xmlns:a16="http://schemas.microsoft.com/office/drawing/2014/main" id="{8D939BB0-0210-4DA6-B6BC-197EACAD98B3}"/>
              </a:ext>
            </a:extLst>
          </p:cNvPr>
          <p:cNvGrpSpPr/>
          <p:nvPr/>
        </p:nvGrpSpPr>
        <p:grpSpPr>
          <a:xfrm>
            <a:off x="7175853" y="3291051"/>
            <a:ext cx="1636308" cy="588045"/>
            <a:chOff x="5256241" y="1545687"/>
            <a:chExt cx="1636308" cy="588045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AABBE44C-9438-489D-B5E8-15BB85C62B1D}"/>
                </a:ext>
              </a:extLst>
            </p:cNvPr>
            <p:cNvSpPr txBox="1">
              <a:spLocks/>
            </p:cNvSpPr>
            <p:nvPr/>
          </p:nvSpPr>
          <p:spPr>
            <a:xfrm>
              <a:off x="5572656" y="1545687"/>
              <a:ext cx="100348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1CDD0902-3160-4C39-B6DA-4918D2A47194}"/>
                </a:ext>
              </a:extLst>
            </p:cNvPr>
            <p:cNvSpPr txBox="1">
              <a:spLocks/>
            </p:cNvSpPr>
            <p:nvPr/>
          </p:nvSpPr>
          <p:spPr>
            <a:xfrm>
              <a:off x="5256241" y="1764400"/>
              <a:ext cx="1636308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rtl="0"/>
              <a:r>
                <a:rPr lang="en-US" sz="1200">
                  <a:solidFill>
                    <a:schemeClr val="bg1"/>
                  </a:solidFill>
                  <a:latin typeface="Arial"/>
                </a:rPr>
                <a:t>Apply boxplot method to find outliers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0FA5EDD-FB16-4ACD-9007-5133A44A7586}"/>
              </a:ext>
            </a:extLst>
          </p:cNvPr>
          <p:cNvSpPr>
            <a:spLocks noChangeAspect="1"/>
          </p:cNvSpPr>
          <p:nvPr/>
        </p:nvSpPr>
        <p:spPr>
          <a:xfrm>
            <a:off x="746580" y="2508234"/>
            <a:ext cx="775588" cy="7762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9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B5B73-577C-45B9-8663-F1329F735011}"/>
              </a:ext>
            </a:extLst>
          </p:cNvPr>
          <p:cNvSpPr>
            <a:spLocks noChangeAspect="1"/>
          </p:cNvSpPr>
          <p:nvPr/>
        </p:nvSpPr>
        <p:spPr>
          <a:xfrm>
            <a:off x="7604580" y="4012023"/>
            <a:ext cx="775588" cy="7762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9BBC75-FC2D-4DC8-A591-BAC0F39EBED8}"/>
              </a:ext>
            </a:extLst>
          </p:cNvPr>
          <p:cNvSpPr>
            <a:spLocks noChangeAspect="1"/>
          </p:cNvSpPr>
          <p:nvPr/>
        </p:nvSpPr>
        <p:spPr>
          <a:xfrm>
            <a:off x="5318580" y="2508234"/>
            <a:ext cx="775588" cy="7762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D3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6B5798-3061-45A6-A0E2-6E5340C3C517}"/>
              </a:ext>
            </a:extLst>
          </p:cNvPr>
          <p:cNvSpPr>
            <a:spLocks noChangeAspect="1"/>
          </p:cNvSpPr>
          <p:nvPr/>
        </p:nvSpPr>
        <p:spPr>
          <a:xfrm>
            <a:off x="3032580" y="4012023"/>
            <a:ext cx="775588" cy="77623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D8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0" name="Group 72">
            <a:extLst>
              <a:ext uri="{FF2B5EF4-FFF2-40B4-BE49-F238E27FC236}">
                <a16:creationId xmlns:a16="http://schemas.microsoft.com/office/drawing/2014/main" id="{88716297-C160-4131-8C6C-6A42290974C3}"/>
              </a:ext>
            </a:extLst>
          </p:cNvPr>
          <p:cNvGrpSpPr/>
          <p:nvPr/>
        </p:nvGrpSpPr>
        <p:grpSpPr>
          <a:xfrm>
            <a:off x="371841" y="3391416"/>
            <a:ext cx="1506017" cy="775740"/>
            <a:chOff x="6083031" y="1593724"/>
            <a:chExt cx="1506017" cy="775740"/>
          </a:xfrm>
        </p:grpSpPr>
        <p:sp>
          <p:nvSpPr>
            <p:cNvPr id="41" name="Text Placeholder 3">
              <a:extLst>
                <a:ext uri="{FF2B5EF4-FFF2-40B4-BE49-F238E27FC236}">
                  <a16:creationId xmlns:a16="http://schemas.microsoft.com/office/drawing/2014/main" id="{3EB0FB7C-5C5F-4983-ACB9-B818345A6F15}"/>
                </a:ext>
              </a:extLst>
            </p:cNvPr>
            <p:cNvSpPr txBox="1">
              <a:spLocks/>
            </p:cNvSpPr>
            <p:nvPr/>
          </p:nvSpPr>
          <p:spPr>
            <a:xfrm>
              <a:off x="6508458" y="1593724"/>
              <a:ext cx="825547" cy="21544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42" name="Text Placeholder 3">
              <a:extLst>
                <a:ext uri="{FF2B5EF4-FFF2-40B4-BE49-F238E27FC236}">
                  <a16:creationId xmlns:a16="http://schemas.microsoft.com/office/drawing/2014/main" id="{6B585DF8-2FCF-4D32-98C6-F28F4607E8DB}"/>
                </a:ext>
              </a:extLst>
            </p:cNvPr>
            <p:cNvSpPr txBox="1">
              <a:spLocks/>
            </p:cNvSpPr>
            <p:nvPr/>
          </p:nvSpPr>
          <p:spPr>
            <a:xfrm>
              <a:off x="6083031" y="1815466"/>
              <a:ext cx="1506017" cy="55399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rtl="0"/>
              <a:r>
                <a:rPr lang="en-US" sz="1200">
                  <a:solidFill>
                    <a:schemeClr val="bg1"/>
                  </a:solidFill>
                  <a:latin typeface="Arial"/>
                </a:rPr>
                <a:t>Aggregate QTY</a:t>
              </a:r>
              <a:r>
                <a:rPr lang="en-US" sz="1200">
                  <a:solidFill>
                    <a:schemeClr val="bg1"/>
                  </a:solidFill>
                </a:rPr>
                <a:t>_SOLD_</a:t>
              </a:r>
              <a:r>
                <a:rPr lang="en-US" sz="1200">
                  <a:solidFill>
                    <a:schemeClr val="bg1"/>
                  </a:solidFill>
                  <a:latin typeface="Arial"/>
                </a:rPr>
                <a:t>PY at a SKU level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4A28C8E3-6223-46AA-A399-5BFD3B904D3F}"/>
              </a:ext>
            </a:extLst>
          </p:cNvPr>
          <p:cNvSpPr/>
          <p:nvPr/>
        </p:nvSpPr>
        <p:spPr>
          <a:xfrm>
            <a:off x="2475788" y="1544128"/>
            <a:ext cx="1712245" cy="735506"/>
          </a:xfrm>
          <a:prstGeom prst="foldedCorner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27779-60EF-4C46-9FED-D06C4008033A}"/>
              </a:ext>
            </a:extLst>
          </p:cNvPr>
          <p:cNvSpPr txBox="1"/>
          <p:nvPr/>
        </p:nvSpPr>
        <p:spPr>
          <a:xfrm>
            <a:off x="2542510" y="1655793"/>
            <a:ext cx="16455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3"/>
                </a:solidFill>
                <a:cs typeface="Arial"/>
              </a:rPr>
              <a:t>Log-IQ extended version</a:t>
            </a:r>
          </a:p>
          <a:p>
            <a:pPr algn="ctr"/>
            <a:endParaRPr lang="en-IN"/>
          </a:p>
        </p:txBody>
      </p:sp>
      <p:sp>
        <p:nvSpPr>
          <p:cNvPr id="44" name="Freeform 217">
            <a:extLst>
              <a:ext uri="{FF2B5EF4-FFF2-40B4-BE49-F238E27FC236}">
                <a16:creationId xmlns:a16="http://schemas.microsoft.com/office/drawing/2014/main" id="{D8FAF439-C6EF-4CAA-B3C3-DACCB9BD700B}"/>
              </a:ext>
            </a:extLst>
          </p:cNvPr>
          <p:cNvSpPr>
            <a:spLocks noEditPoints="1"/>
          </p:cNvSpPr>
          <p:nvPr/>
        </p:nvSpPr>
        <p:spPr bwMode="auto">
          <a:xfrm>
            <a:off x="5520891" y="2736382"/>
            <a:ext cx="396000" cy="324000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D3645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Box Plot Icon - Download Box Plot Icon 150991 | Noun Project">
            <a:extLst>
              <a:ext uri="{FF2B5EF4-FFF2-40B4-BE49-F238E27FC236}">
                <a16:creationId xmlns:a16="http://schemas.microsoft.com/office/drawing/2014/main" id="{17156F7C-2C80-469F-84B3-6DD27EE5D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67"/>
                    </a14:imgEffect>
                    <a14:imgEffect>
                      <a14:saturation sat="400000"/>
                    </a14:imgEffect>
                    <a14:imgEffect>
                      <a14:brightnessContrast bright="87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641" y="416436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reeform 66">
            <a:extLst>
              <a:ext uri="{FF2B5EF4-FFF2-40B4-BE49-F238E27FC236}">
                <a16:creationId xmlns:a16="http://schemas.microsoft.com/office/drawing/2014/main" id="{D98FA512-3C9C-46B4-9004-BE87823983A2}"/>
              </a:ext>
            </a:extLst>
          </p:cNvPr>
          <p:cNvSpPr>
            <a:spLocks noEditPoints="1"/>
          </p:cNvSpPr>
          <p:nvPr/>
        </p:nvSpPr>
        <p:spPr bwMode="auto">
          <a:xfrm>
            <a:off x="1012280" y="2745008"/>
            <a:ext cx="253646" cy="296278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rgbClr val="E39B9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62">
            <a:extLst>
              <a:ext uri="{FF2B5EF4-FFF2-40B4-BE49-F238E27FC236}">
                <a16:creationId xmlns:a16="http://schemas.microsoft.com/office/drawing/2014/main" id="{3310BA27-FA69-4E9C-AA00-C596338758C7}"/>
              </a:ext>
            </a:extLst>
          </p:cNvPr>
          <p:cNvSpPr>
            <a:spLocks noEditPoints="1"/>
          </p:cNvSpPr>
          <p:nvPr/>
        </p:nvSpPr>
        <p:spPr bwMode="auto">
          <a:xfrm>
            <a:off x="3270730" y="4248829"/>
            <a:ext cx="324000" cy="324000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DD88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7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 idx="4"/>
          </p:nvPr>
        </p:nvSpPr>
        <p:spPr>
          <a:xfrm>
            <a:off x="848767" y="2116239"/>
            <a:ext cx="4383689" cy="153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PREDICTIVE MODELING</a:t>
            </a:r>
            <a:endParaRPr lang="en-IN"/>
          </a:p>
        </p:txBody>
      </p:sp>
      <p:sp>
        <p:nvSpPr>
          <p:cNvPr id="21" name="Google Shape;273;p37">
            <a:extLst>
              <a:ext uri="{FF2B5EF4-FFF2-40B4-BE49-F238E27FC236}">
                <a16:creationId xmlns:a16="http://schemas.microsoft.com/office/drawing/2014/main" id="{8F85CE6B-3C1E-400C-AEBB-F3FB5D41AFC8}"/>
              </a:ext>
            </a:extLst>
          </p:cNvPr>
          <p:cNvSpPr txBox="1">
            <a:spLocks/>
          </p:cNvSpPr>
          <p:nvPr/>
        </p:nvSpPr>
        <p:spPr>
          <a:xfrm>
            <a:off x="2676627" y="1260594"/>
            <a:ext cx="1788336" cy="11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697" indent="0">
              <a:spcBef>
                <a:spcPts val="1000"/>
              </a:spcBef>
              <a:buSzPts val="1400"/>
              <a:buNone/>
            </a:pPr>
            <a:r>
              <a:rPr lang="en-US" sz="9000" b="1">
                <a:latin typeface="Josefin Sans" pitchFamily="2" charset="0"/>
              </a:rPr>
              <a:t>05</a:t>
            </a:r>
          </a:p>
        </p:txBody>
      </p:sp>
      <p:grpSp>
        <p:nvGrpSpPr>
          <p:cNvPr id="17" name="Google Shape;2633;p70">
            <a:extLst>
              <a:ext uri="{FF2B5EF4-FFF2-40B4-BE49-F238E27FC236}">
                <a16:creationId xmlns:a16="http://schemas.microsoft.com/office/drawing/2014/main" id="{FBE80C33-0E07-47C8-A3A4-029523661D79}"/>
              </a:ext>
            </a:extLst>
          </p:cNvPr>
          <p:cNvGrpSpPr/>
          <p:nvPr/>
        </p:nvGrpSpPr>
        <p:grpSpPr>
          <a:xfrm>
            <a:off x="4492487" y="946206"/>
            <a:ext cx="3223650" cy="2801278"/>
            <a:chOff x="5178700" y="1900588"/>
            <a:chExt cx="3223650" cy="2519662"/>
          </a:xfrm>
        </p:grpSpPr>
        <p:grpSp>
          <p:nvGrpSpPr>
            <p:cNvPr id="18" name="Google Shape;2634;p70">
              <a:extLst>
                <a:ext uri="{FF2B5EF4-FFF2-40B4-BE49-F238E27FC236}">
                  <a16:creationId xmlns:a16="http://schemas.microsoft.com/office/drawing/2014/main" id="{F7DC6A88-3013-433A-9CB6-F1C9AA6DC436}"/>
                </a:ext>
              </a:extLst>
            </p:cNvPr>
            <p:cNvGrpSpPr/>
            <p:nvPr/>
          </p:nvGrpSpPr>
          <p:grpSpPr>
            <a:xfrm>
              <a:off x="5308325" y="2175824"/>
              <a:ext cx="955410" cy="791843"/>
              <a:chOff x="3616600" y="2051524"/>
              <a:chExt cx="955410" cy="791843"/>
            </a:xfrm>
          </p:grpSpPr>
          <p:sp>
            <p:nvSpPr>
              <p:cNvPr id="79" name="Google Shape;2635;p70">
                <a:extLst>
                  <a:ext uri="{FF2B5EF4-FFF2-40B4-BE49-F238E27FC236}">
                    <a16:creationId xmlns:a16="http://schemas.microsoft.com/office/drawing/2014/main" id="{4EBC2D87-184B-44AA-8B4F-2A97982F7BAA}"/>
                  </a:ext>
                </a:extLst>
              </p:cNvPr>
              <p:cNvSpPr/>
              <p:nvPr/>
            </p:nvSpPr>
            <p:spPr>
              <a:xfrm>
                <a:off x="3739240" y="2051524"/>
                <a:ext cx="832770" cy="791832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447" extrusionOk="0">
                    <a:moveTo>
                      <a:pt x="16012" y="1"/>
                    </a:moveTo>
                    <a:cubicBezTo>
                      <a:pt x="14177" y="34"/>
                      <a:pt x="12476" y="935"/>
                      <a:pt x="11475" y="2436"/>
                    </a:cubicBezTo>
                    <a:lnTo>
                      <a:pt x="11042" y="3070"/>
                    </a:lnTo>
                    <a:lnTo>
                      <a:pt x="2702" y="3070"/>
                    </a:lnTo>
                    <a:cubicBezTo>
                      <a:pt x="1201" y="3070"/>
                      <a:pt x="0" y="4271"/>
                      <a:pt x="0" y="5772"/>
                    </a:cubicBezTo>
                    <a:lnTo>
                      <a:pt x="0" y="17447"/>
                    </a:lnTo>
                    <a:lnTo>
                      <a:pt x="18313" y="17447"/>
                    </a:lnTo>
                    <a:lnTo>
                      <a:pt x="18347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636;p70">
                <a:extLst>
                  <a:ext uri="{FF2B5EF4-FFF2-40B4-BE49-F238E27FC236}">
                    <a16:creationId xmlns:a16="http://schemas.microsoft.com/office/drawing/2014/main" id="{74955FDB-04F8-4F00-8D53-52D8682CB561}"/>
                  </a:ext>
                </a:extLst>
              </p:cNvPr>
              <p:cNvSpPr/>
              <p:nvPr/>
            </p:nvSpPr>
            <p:spPr>
              <a:xfrm>
                <a:off x="3822483" y="2252906"/>
                <a:ext cx="685934" cy="499643"/>
              </a:xfrm>
              <a:custGeom>
                <a:avLst/>
                <a:gdLst/>
                <a:ahLst/>
                <a:cxnLst/>
                <a:rect l="l" t="t" r="r" b="b"/>
                <a:pathLst>
                  <a:path w="15112" h="11009" extrusionOk="0">
                    <a:moveTo>
                      <a:pt x="1" y="0"/>
                    </a:moveTo>
                    <a:lnTo>
                      <a:pt x="1" y="11008"/>
                    </a:lnTo>
                    <a:lnTo>
                      <a:pt x="15112" y="11008"/>
                    </a:lnTo>
                    <a:lnTo>
                      <a:pt x="15112" y="67"/>
                    </a:lnTo>
                    <a:lnTo>
                      <a:pt x="1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637;p70">
                <a:extLst>
                  <a:ext uri="{FF2B5EF4-FFF2-40B4-BE49-F238E27FC236}">
                    <a16:creationId xmlns:a16="http://schemas.microsoft.com/office/drawing/2014/main" id="{BAA49269-5F6E-4B0D-9961-E5CD52037C52}"/>
                  </a:ext>
                </a:extLst>
              </p:cNvPr>
              <p:cNvSpPr/>
              <p:nvPr/>
            </p:nvSpPr>
            <p:spPr>
              <a:xfrm>
                <a:off x="3616600" y="2314995"/>
                <a:ext cx="953916" cy="528372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1642" extrusionOk="0">
                    <a:moveTo>
                      <a:pt x="3069" y="0"/>
                    </a:moveTo>
                    <a:cubicBezTo>
                      <a:pt x="1268" y="0"/>
                      <a:pt x="0" y="1668"/>
                      <a:pt x="467" y="3369"/>
                    </a:cubicBezTo>
                    <a:lnTo>
                      <a:pt x="2702" y="11642"/>
                    </a:lnTo>
                    <a:lnTo>
                      <a:pt x="21015" y="11642"/>
                    </a:lnTo>
                    <a:lnTo>
                      <a:pt x="17846" y="67"/>
                    </a:lnTo>
                    <a:lnTo>
                      <a:pt x="306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2638;p70">
              <a:extLst>
                <a:ext uri="{FF2B5EF4-FFF2-40B4-BE49-F238E27FC236}">
                  <a16:creationId xmlns:a16="http://schemas.microsoft.com/office/drawing/2014/main" id="{88824E2E-9857-4591-977A-2878FDD624EA}"/>
                </a:ext>
              </a:extLst>
            </p:cNvPr>
            <p:cNvGrpSpPr/>
            <p:nvPr/>
          </p:nvGrpSpPr>
          <p:grpSpPr>
            <a:xfrm>
              <a:off x="5547091" y="2722146"/>
              <a:ext cx="2129895" cy="1316036"/>
              <a:chOff x="2918225" y="1793675"/>
              <a:chExt cx="2518500" cy="1556150"/>
            </a:xfrm>
          </p:grpSpPr>
          <p:sp>
            <p:nvSpPr>
              <p:cNvPr id="60" name="Google Shape;2639;p70">
                <a:extLst>
                  <a:ext uri="{FF2B5EF4-FFF2-40B4-BE49-F238E27FC236}">
                    <a16:creationId xmlns:a16="http://schemas.microsoft.com/office/drawing/2014/main" id="{E4448F46-8C04-46EB-A268-B4B3167E9F30}"/>
                  </a:ext>
                </a:extLst>
              </p:cNvPr>
              <p:cNvSpPr/>
              <p:nvPr/>
            </p:nvSpPr>
            <p:spPr>
              <a:xfrm>
                <a:off x="3012450" y="1793675"/>
                <a:ext cx="2329200" cy="1391875"/>
              </a:xfrm>
              <a:custGeom>
                <a:avLst/>
                <a:gdLst/>
                <a:ahLst/>
                <a:cxnLst/>
                <a:rect l="l" t="t" r="r" b="b"/>
                <a:pathLst>
                  <a:path w="93168" h="55675" extrusionOk="0">
                    <a:moveTo>
                      <a:pt x="3370" y="1"/>
                    </a:moveTo>
                    <a:cubicBezTo>
                      <a:pt x="1502" y="1"/>
                      <a:pt x="1" y="1502"/>
                      <a:pt x="1" y="3370"/>
                    </a:cubicBezTo>
                    <a:lnTo>
                      <a:pt x="1" y="55674"/>
                    </a:lnTo>
                    <a:lnTo>
                      <a:pt x="93167" y="55674"/>
                    </a:lnTo>
                    <a:lnTo>
                      <a:pt x="93167" y="3370"/>
                    </a:lnTo>
                    <a:cubicBezTo>
                      <a:pt x="93167" y="1502"/>
                      <a:pt x="91666" y="1"/>
                      <a:pt x="89832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40;p70">
                <a:extLst>
                  <a:ext uri="{FF2B5EF4-FFF2-40B4-BE49-F238E27FC236}">
                    <a16:creationId xmlns:a16="http://schemas.microsoft.com/office/drawing/2014/main" id="{725049ED-777A-4B28-9259-796FA26A1FF6}"/>
                  </a:ext>
                </a:extLst>
              </p:cNvPr>
              <p:cNvSpPr/>
              <p:nvPr/>
            </p:nvSpPr>
            <p:spPr>
              <a:xfrm>
                <a:off x="3012450" y="3136325"/>
                <a:ext cx="23292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93168" h="1969" extrusionOk="0">
                    <a:moveTo>
                      <a:pt x="1" y="0"/>
                    </a:moveTo>
                    <a:lnTo>
                      <a:pt x="1" y="1968"/>
                    </a:lnTo>
                    <a:lnTo>
                      <a:pt x="93167" y="1968"/>
                    </a:lnTo>
                    <a:lnTo>
                      <a:pt x="93167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41;p70">
                <a:extLst>
                  <a:ext uri="{FF2B5EF4-FFF2-40B4-BE49-F238E27FC236}">
                    <a16:creationId xmlns:a16="http://schemas.microsoft.com/office/drawing/2014/main" id="{0E6BF5CF-580E-4917-AFFB-1864CECEC475}"/>
                  </a:ext>
                </a:extLst>
              </p:cNvPr>
              <p:cNvSpPr/>
              <p:nvPr/>
            </p:nvSpPr>
            <p:spPr>
              <a:xfrm>
                <a:off x="2918225" y="3185525"/>
                <a:ext cx="251850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00740" h="6572" extrusionOk="0">
                    <a:moveTo>
                      <a:pt x="0" y="0"/>
                    </a:moveTo>
                    <a:lnTo>
                      <a:pt x="0" y="1768"/>
                    </a:lnTo>
                    <a:cubicBezTo>
                      <a:pt x="0" y="4437"/>
                      <a:pt x="2169" y="6572"/>
                      <a:pt x="4837" y="6572"/>
                    </a:cubicBezTo>
                    <a:lnTo>
                      <a:pt x="95902" y="6572"/>
                    </a:lnTo>
                    <a:cubicBezTo>
                      <a:pt x="98571" y="6572"/>
                      <a:pt x="100739" y="4403"/>
                      <a:pt x="100739" y="1768"/>
                    </a:cubicBezTo>
                    <a:lnTo>
                      <a:pt x="100739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42;p70">
                <a:extLst>
                  <a:ext uri="{FF2B5EF4-FFF2-40B4-BE49-F238E27FC236}">
                    <a16:creationId xmlns:a16="http://schemas.microsoft.com/office/drawing/2014/main" id="{F98D89C1-8E56-4270-8109-9DF4959FBE93}"/>
                  </a:ext>
                </a:extLst>
              </p:cNvPr>
              <p:cNvSpPr/>
              <p:nvPr/>
            </p:nvSpPr>
            <p:spPr>
              <a:xfrm>
                <a:off x="3961475" y="3185525"/>
                <a:ext cx="43115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2369" extrusionOk="0">
                    <a:moveTo>
                      <a:pt x="0" y="0"/>
                    </a:moveTo>
                    <a:lnTo>
                      <a:pt x="0" y="334"/>
                    </a:lnTo>
                    <a:cubicBezTo>
                      <a:pt x="0" y="1468"/>
                      <a:pt x="934" y="2369"/>
                      <a:pt x="2068" y="2369"/>
                    </a:cubicBezTo>
                    <a:lnTo>
                      <a:pt x="15211" y="2369"/>
                    </a:lnTo>
                    <a:cubicBezTo>
                      <a:pt x="16312" y="2369"/>
                      <a:pt x="17246" y="1468"/>
                      <a:pt x="17246" y="334"/>
                    </a:cubicBezTo>
                    <a:lnTo>
                      <a:pt x="17246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643;p70">
                <a:extLst>
                  <a:ext uri="{FF2B5EF4-FFF2-40B4-BE49-F238E27FC236}">
                    <a16:creationId xmlns:a16="http://schemas.microsoft.com/office/drawing/2014/main" id="{959B6E9B-6989-46F1-938D-0A2C9133CDA0}"/>
                  </a:ext>
                </a:extLst>
              </p:cNvPr>
              <p:cNvSpPr/>
              <p:nvPr/>
            </p:nvSpPr>
            <p:spPr>
              <a:xfrm>
                <a:off x="3092525" y="1903775"/>
                <a:ext cx="2169900" cy="1170025"/>
              </a:xfrm>
              <a:custGeom>
                <a:avLst/>
                <a:gdLst/>
                <a:ahLst/>
                <a:cxnLst/>
                <a:rect l="l" t="t" r="r" b="b"/>
                <a:pathLst>
                  <a:path w="86796" h="46801" extrusionOk="0">
                    <a:moveTo>
                      <a:pt x="0" y="0"/>
                    </a:moveTo>
                    <a:lnTo>
                      <a:pt x="86795" y="0"/>
                    </a:lnTo>
                    <a:lnTo>
                      <a:pt x="86795" y="46800"/>
                    </a:lnTo>
                    <a:lnTo>
                      <a:pt x="0" y="4680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644;p70">
                <a:extLst>
                  <a:ext uri="{FF2B5EF4-FFF2-40B4-BE49-F238E27FC236}">
                    <a16:creationId xmlns:a16="http://schemas.microsoft.com/office/drawing/2014/main" id="{26A92550-2D1D-4CD9-AE31-7EE2CD7B0A8A}"/>
                  </a:ext>
                </a:extLst>
              </p:cNvPr>
              <p:cNvSpPr/>
              <p:nvPr/>
            </p:nvSpPr>
            <p:spPr>
              <a:xfrm>
                <a:off x="3092525" y="1903775"/>
                <a:ext cx="216990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86796" h="5605" extrusionOk="0">
                    <a:moveTo>
                      <a:pt x="0" y="0"/>
                    </a:moveTo>
                    <a:lnTo>
                      <a:pt x="0" y="5604"/>
                    </a:lnTo>
                    <a:lnTo>
                      <a:pt x="86795" y="5604"/>
                    </a:lnTo>
                    <a:lnTo>
                      <a:pt x="86795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645;p70">
                <a:extLst>
                  <a:ext uri="{FF2B5EF4-FFF2-40B4-BE49-F238E27FC236}">
                    <a16:creationId xmlns:a16="http://schemas.microsoft.com/office/drawing/2014/main" id="{5B1C0C2E-71BE-46BD-8F13-16181A578521}"/>
                  </a:ext>
                </a:extLst>
              </p:cNvPr>
              <p:cNvSpPr/>
              <p:nvPr/>
            </p:nvSpPr>
            <p:spPr>
              <a:xfrm>
                <a:off x="3178350" y="1943700"/>
                <a:ext cx="59100" cy="591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646;p70">
                <a:extLst>
                  <a:ext uri="{FF2B5EF4-FFF2-40B4-BE49-F238E27FC236}">
                    <a16:creationId xmlns:a16="http://schemas.microsoft.com/office/drawing/2014/main" id="{7F7477C3-FAA6-42E5-866A-8A6C2144C2BA}"/>
                  </a:ext>
                </a:extLst>
              </p:cNvPr>
              <p:cNvSpPr/>
              <p:nvPr/>
            </p:nvSpPr>
            <p:spPr>
              <a:xfrm>
                <a:off x="3286500" y="1943700"/>
                <a:ext cx="59100" cy="591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647;p70">
                <a:extLst>
                  <a:ext uri="{FF2B5EF4-FFF2-40B4-BE49-F238E27FC236}">
                    <a16:creationId xmlns:a16="http://schemas.microsoft.com/office/drawing/2014/main" id="{037F2D2D-A64F-4FD0-8B76-0778DBE4E601}"/>
                  </a:ext>
                </a:extLst>
              </p:cNvPr>
              <p:cNvSpPr/>
              <p:nvPr/>
            </p:nvSpPr>
            <p:spPr>
              <a:xfrm>
                <a:off x="3394650" y="1943700"/>
                <a:ext cx="59100" cy="591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648;p70">
                <a:extLst>
                  <a:ext uri="{FF2B5EF4-FFF2-40B4-BE49-F238E27FC236}">
                    <a16:creationId xmlns:a16="http://schemas.microsoft.com/office/drawing/2014/main" id="{01240D7C-F146-4FD5-B68D-210D93F0F285}"/>
                  </a:ext>
                </a:extLst>
              </p:cNvPr>
              <p:cNvSpPr/>
              <p:nvPr/>
            </p:nvSpPr>
            <p:spPr>
              <a:xfrm>
                <a:off x="3388650" y="2195750"/>
                <a:ext cx="687900" cy="687900"/>
              </a:xfrm>
              <a:prstGeom prst="pie">
                <a:avLst>
                  <a:gd name="adj1" fmla="val 0"/>
                  <a:gd name="adj2" fmla="val 16200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0" name="Google Shape;2649;p70">
                <a:extLst>
                  <a:ext uri="{FF2B5EF4-FFF2-40B4-BE49-F238E27FC236}">
                    <a16:creationId xmlns:a16="http://schemas.microsoft.com/office/drawing/2014/main" id="{80A9B461-C9D0-4BAF-AE3C-3F3648D7DC68}"/>
                  </a:ext>
                </a:extLst>
              </p:cNvPr>
              <p:cNvCxnSpPr/>
              <p:nvPr/>
            </p:nvCxnSpPr>
            <p:spPr>
              <a:xfrm>
                <a:off x="3950475" y="2270850"/>
                <a:ext cx="480900" cy="0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1" name="Google Shape;2650;p70">
                <a:extLst>
                  <a:ext uri="{FF2B5EF4-FFF2-40B4-BE49-F238E27FC236}">
                    <a16:creationId xmlns:a16="http://schemas.microsoft.com/office/drawing/2014/main" id="{03F67E0F-98B4-45DF-9C93-A4DC01A45D71}"/>
                  </a:ext>
                </a:extLst>
              </p:cNvPr>
              <p:cNvCxnSpPr/>
              <p:nvPr/>
            </p:nvCxnSpPr>
            <p:spPr>
              <a:xfrm>
                <a:off x="4572000" y="2270850"/>
                <a:ext cx="3876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2" name="Google Shape;2651;p70">
                <a:extLst>
                  <a:ext uri="{FF2B5EF4-FFF2-40B4-BE49-F238E27FC236}">
                    <a16:creationId xmlns:a16="http://schemas.microsoft.com/office/drawing/2014/main" id="{D8FDDD94-E05E-4A65-949A-B2F00210DB89}"/>
                  </a:ext>
                </a:extLst>
              </p:cNvPr>
              <p:cNvCxnSpPr/>
              <p:nvPr/>
            </p:nvCxnSpPr>
            <p:spPr>
              <a:xfrm>
                <a:off x="4572000" y="2321913"/>
                <a:ext cx="3876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3" name="Google Shape;2652;p70">
                <a:extLst>
                  <a:ext uri="{FF2B5EF4-FFF2-40B4-BE49-F238E27FC236}">
                    <a16:creationId xmlns:a16="http://schemas.microsoft.com/office/drawing/2014/main" id="{67FE7562-B96C-43C9-97F5-E8799E510E72}"/>
                  </a:ext>
                </a:extLst>
              </p:cNvPr>
              <p:cNvCxnSpPr/>
              <p:nvPr/>
            </p:nvCxnSpPr>
            <p:spPr>
              <a:xfrm>
                <a:off x="4572000" y="2372975"/>
                <a:ext cx="3876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4" name="Google Shape;2653;p70">
                <a:extLst>
                  <a:ext uri="{FF2B5EF4-FFF2-40B4-BE49-F238E27FC236}">
                    <a16:creationId xmlns:a16="http://schemas.microsoft.com/office/drawing/2014/main" id="{F4E75492-0248-4D2D-8DF6-E90E42A1506C}"/>
                  </a:ext>
                </a:extLst>
              </p:cNvPr>
              <p:cNvCxnSpPr/>
              <p:nvPr/>
            </p:nvCxnSpPr>
            <p:spPr>
              <a:xfrm>
                <a:off x="3665075" y="2703588"/>
                <a:ext cx="766200" cy="0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5" name="Google Shape;2654;p70">
                <a:extLst>
                  <a:ext uri="{FF2B5EF4-FFF2-40B4-BE49-F238E27FC236}">
                    <a16:creationId xmlns:a16="http://schemas.microsoft.com/office/drawing/2014/main" id="{07650045-89DD-437F-B217-3C2E434FF4B3}"/>
                  </a:ext>
                </a:extLst>
              </p:cNvPr>
              <p:cNvCxnSpPr/>
              <p:nvPr/>
            </p:nvCxnSpPr>
            <p:spPr>
              <a:xfrm>
                <a:off x="4572000" y="2703588"/>
                <a:ext cx="3876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6" name="Google Shape;2655;p70">
                <a:extLst>
                  <a:ext uri="{FF2B5EF4-FFF2-40B4-BE49-F238E27FC236}">
                    <a16:creationId xmlns:a16="http://schemas.microsoft.com/office/drawing/2014/main" id="{D974EFF2-E61B-4810-ABDE-6B18883B23D1}"/>
                  </a:ext>
                </a:extLst>
              </p:cNvPr>
              <p:cNvCxnSpPr/>
              <p:nvPr/>
            </p:nvCxnSpPr>
            <p:spPr>
              <a:xfrm>
                <a:off x="4572000" y="2754650"/>
                <a:ext cx="3876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7" name="Google Shape;2656;p70">
                <a:extLst>
                  <a:ext uri="{FF2B5EF4-FFF2-40B4-BE49-F238E27FC236}">
                    <a16:creationId xmlns:a16="http://schemas.microsoft.com/office/drawing/2014/main" id="{B903FF0B-137F-4CD2-8FE7-4DF1A882D835}"/>
                  </a:ext>
                </a:extLst>
              </p:cNvPr>
              <p:cNvCxnSpPr/>
              <p:nvPr/>
            </p:nvCxnSpPr>
            <p:spPr>
              <a:xfrm>
                <a:off x="4572000" y="2805713"/>
                <a:ext cx="3876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78" name="Google Shape;2657;p70">
                <a:extLst>
                  <a:ext uri="{FF2B5EF4-FFF2-40B4-BE49-F238E27FC236}">
                    <a16:creationId xmlns:a16="http://schemas.microsoft.com/office/drawing/2014/main" id="{EBF48B36-581A-421D-A743-67FB2950E25E}"/>
                  </a:ext>
                </a:extLst>
              </p:cNvPr>
              <p:cNvSpPr/>
              <p:nvPr/>
            </p:nvSpPr>
            <p:spPr>
              <a:xfrm rot="5400000">
                <a:off x="3453750" y="2144838"/>
                <a:ext cx="687900" cy="687900"/>
              </a:xfrm>
              <a:prstGeom prst="pie">
                <a:avLst>
                  <a:gd name="adj1" fmla="val 10777963"/>
                  <a:gd name="adj2" fmla="val 16200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658;p70">
              <a:extLst>
                <a:ext uri="{FF2B5EF4-FFF2-40B4-BE49-F238E27FC236}">
                  <a16:creationId xmlns:a16="http://schemas.microsoft.com/office/drawing/2014/main" id="{C4EA0E5F-3C1F-4404-AD1E-D629747490FB}"/>
                </a:ext>
              </a:extLst>
            </p:cNvPr>
            <p:cNvGrpSpPr/>
            <p:nvPr/>
          </p:nvGrpSpPr>
          <p:grpSpPr>
            <a:xfrm>
              <a:off x="7320116" y="3611724"/>
              <a:ext cx="730793" cy="605681"/>
              <a:chOff x="3616600" y="2051524"/>
              <a:chExt cx="955410" cy="791843"/>
            </a:xfrm>
          </p:grpSpPr>
          <p:sp>
            <p:nvSpPr>
              <p:cNvPr id="57" name="Google Shape;2659;p70">
                <a:extLst>
                  <a:ext uri="{FF2B5EF4-FFF2-40B4-BE49-F238E27FC236}">
                    <a16:creationId xmlns:a16="http://schemas.microsoft.com/office/drawing/2014/main" id="{4416CFB1-81DE-4EA8-B79A-812DBA133EDC}"/>
                  </a:ext>
                </a:extLst>
              </p:cNvPr>
              <p:cNvSpPr/>
              <p:nvPr/>
            </p:nvSpPr>
            <p:spPr>
              <a:xfrm>
                <a:off x="3739240" y="2051524"/>
                <a:ext cx="832770" cy="791832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447" extrusionOk="0">
                    <a:moveTo>
                      <a:pt x="16012" y="1"/>
                    </a:moveTo>
                    <a:cubicBezTo>
                      <a:pt x="14177" y="34"/>
                      <a:pt x="12476" y="935"/>
                      <a:pt x="11475" y="2436"/>
                    </a:cubicBezTo>
                    <a:lnTo>
                      <a:pt x="11042" y="3070"/>
                    </a:lnTo>
                    <a:lnTo>
                      <a:pt x="2702" y="3070"/>
                    </a:lnTo>
                    <a:cubicBezTo>
                      <a:pt x="1201" y="3070"/>
                      <a:pt x="0" y="4271"/>
                      <a:pt x="0" y="5772"/>
                    </a:cubicBezTo>
                    <a:lnTo>
                      <a:pt x="0" y="17447"/>
                    </a:lnTo>
                    <a:lnTo>
                      <a:pt x="18313" y="17447"/>
                    </a:lnTo>
                    <a:lnTo>
                      <a:pt x="18347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660;p70">
                <a:extLst>
                  <a:ext uri="{FF2B5EF4-FFF2-40B4-BE49-F238E27FC236}">
                    <a16:creationId xmlns:a16="http://schemas.microsoft.com/office/drawing/2014/main" id="{0661C70A-FB5C-4E1A-83FA-F64D090C39B2}"/>
                  </a:ext>
                </a:extLst>
              </p:cNvPr>
              <p:cNvSpPr/>
              <p:nvPr/>
            </p:nvSpPr>
            <p:spPr>
              <a:xfrm>
                <a:off x="3822483" y="2252906"/>
                <a:ext cx="685934" cy="499643"/>
              </a:xfrm>
              <a:custGeom>
                <a:avLst/>
                <a:gdLst/>
                <a:ahLst/>
                <a:cxnLst/>
                <a:rect l="l" t="t" r="r" b="b"/>
                <a:pathLst>
                  <a:path w="15112" h="11009" extrusionOk="0">
                    <a:moveTo>
                      <a:pt x="1" y="0"/>
                    </a:moveTo>
                    <a:lnTo>
                      <a:pt x="1" y="11008"/>
                    </a:lnTo>
                    <a:lnTo>
                      <a:pt x="15112" y="11008"/>
                    </a:lnTo>
                    <a:lnTo>
                      <a:pt x="15112" y="67"/>
                    </a:lnTo>
                    <a:lnTo>
                      <a:pt x="1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61;p70">
                <a:extLst>
                  <a:ext uri="{FF2B5EF4-FFF2-40B4-BE49-F238E27FC236}">
                    <a16:creationId xmlns:a16="http://schemas.microsoft.com/office/drawing/2014/main" id="{85183AEE-B7C0-45E5-B3E5-E4EA4E77B66C}"/>
                  </a:ext>
                </a:extLst>
              </p:cNvPr>
              <p:cNvSpPr/>
              <p:nvPr/>
            </p:nvSpPr>
            <p:spPr>
              <a:xfrm>
                <a:off x="3616600" y="2314995"/>
                <a:ext cx="953916" cy="528372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1642" extrusionOk="0">
                    <a:moveTo>
                      <a:pt x="3069" y="0"/>
                    </a:moveTo>
                    <a:cubicBezTo>
                      <a:pt x="1268" y="0"/>
                      <a:pt x="0" y="1668"/>
                      <a:pt x="467" y="3369"/>
                    </a:cubicBezTo>
                    <a:lnTo>
                      <a:pt x="2702" y="11642"/>
                    </a:lnTo>
                    <a:lnTo>
                      <a:pt x="21015" y="11642"/>
                    </a:lnTo>
                    <a:lnTo>
                      <a:pt x="17846" y="67"/>
                    </a:lnTo>
                    <a:lnTo>
                      <a:pt x="306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662;p70">
              <a:extLst>
                <a:ext uri="{FF2B5EF4-FFF2-40B4-BE49-F238E27FC236}">
                  <a16:creationId xmlns:a16="http://schemas.microsoft.com/office/drawing/2014/main" id="{EB37DBCB-F480-4D1A-9EF1-DE84E1D5635B}"/>
                </a:ext>
              </a:extLst>
            </p:cNvPr>
            <p:cNvGrpSpPr/>
            <p:nvPr/>
          </p:nvGrpSpPr>
          <p:grpSpPr>
            <a:xfrm>
              <a:off x="6782088" y="2389650"/>
              <a:ext cx="1425859" cy="691841"/>
              <a:chOff x="7010688" y="2460575"/>
              <a:chExt cx="1425859" cy="691841"/>
            </a:xfrm>
          </p:grpSpPr>
          <p:sp>
            <p:nvSpPr>
              <p:cNvPr id="33" name="Google Shape;2663;p70">
                <a:extLst>
                  <a:ext uri="{FF2B5EF4-FFF2-40B4-BE49-F238E27FC236}">
                    <a16:creationId xmlns:a16="http://schemas.microsoft.com/office/drawing/2014/main" id="{2469D5BA-4B1C-4909-8E6F-C9A58FD2BF30}"/>
                  </a:ext>
                </a:extLst>
              </p:cNvPr>
              <p:cNvSpPr/>
              <p:nvPr/>
            </p:nvSpPr>
            <p:spPr>
              <a:xfrm>
                <a:off x="7010688" y="2460575"/>
                <a:ext cx="1425859" cy="691841"/>
              </a:xfrm>
              <a:custGeom>
                <a:avLst/>
                <a:gdLst/>
                <a:ahLst/>
                <a:cxnLst/>
                <a:rect l="l" t="t" r="r" b="b"/>
                <a:pathLst>
                  <a:path w="55207" h="26787" extrusionOk="0">
                    <a:moveTo>
                      <a:pt x="0" y="0"/>
                    </a:moveTo>
                    <a:lnTo>
                      <a:pt x="0" y="26786"/>
                    </a:lnTo>
                    <a:lnTo>
                      <a:pt x="0" y="26786"/>
                    </a:lnTo>
                    <a:lnTo>
                      <a:pt x="55206" y="26786"/>
                    </a:lnTo>
                    <a:lnTo>
                      <a:pt x="55206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664;p70">
                <a:extLst>
                  <a:ext uri="{FF2B5EF4-FFF2-40B4-BE49-F238E27FC236}">
                    <a16:creationId xmlns:a16="http://schemas.microsoft.com/office/drawing/2014/main" id="{FD23ECA5-8DB9-4E93-9155-F013E675FF16}"/>
                  </a:ext>
                </a:extLst>
              </p:cNvPr>
              <p:cNvSpPr/>
              <p:nvPr/>
            </p:nvSpPr>
            <p:spPr>
              <a:xfrm>
                <a:off x="7056351" y="2509673"/>
                <a:ext cx="1335385" cy="101683"/>
              </a:xfrm>
              <a:custGeom>
                <a:avLst/>
                <a:gdLst/>
                <a:ahLst/>
                <a:cxnLst/>
                <a:rect l="l" t="t" r="r" b="b"/>
                <a:pathLst>
                  <a:path w="51704" h="3937" extrusionOk="0">
                    <a:moveTo>
                      <a:pt x="49736" y="1"/>
                    </a:moveTo>
                    <a:lnTo>
                      <a:pt x="1968" y="1"/>
                    </a:lnTo>
                    <a:cubicBezTo>
                      <a:pt x="868" y="1"/>
                      <a:pt x="0" y="868"/>
                      <a:pt x="0" y="1969"/>
                    </a:cubicBezTo>
                    <a:lnTo>
                      <a:pt x="0" y="1969"/>
                    </a:lnTo>
                    <a:cubicBezTo>
                      <a:pt x="0" y="3036"/>
                      <a:pt x="868" y="3937"/>
                      <a:pt x="1968" y="3937"/>
                    </a:cubicBezTo>
                    <a:lnTo>
                      <a:pt x="49736" y="3937"/>
                    </a:lnTo>
                    <a:cubicBezTo>
                      <a:pt x="50803" y="3937"/>
                      <a:pt x="51704" y="3036"/>
                      <a:pt x="51704" y="1969"/>
                    </a:cubicBezTo>
                    <a:lnTo>
                      <a:pt x="51704" y="1969"/>
                    </a:lnTo>
                    <a:cubicBezTo>
                      <a:pt x="51704" y="868"/>
                      <a:pt x="50803" y="1"/>
                      <a:pt x="49736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665;p70">
                <a:extLst>
                  <a:ext uri="{FF2B5EF4-FFF2-40B4-BE49-F238E27FC236}">
                    <a16:creationId xmlns:a16="http://schemas.microsoft.com/office/drawing/2014/main" id="{4A051C27-DCD4-48F2-9E8D-03D696E0D358}"/>
                  </a:ext>
                </a:extLst>
              </p:cNvPr>
              <p:cNvSpPr/>
              <p:nvPr/>
            </p:nvSpPr>
            <p:spPr>
              <a:xfrm>
                <a:off x="7110615" y="2539840"/>
                <a:ext cx="47419" cy="40678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75" extrusionOk="0">
                    <a:moveTo>
                      <a:pt x="1035" y="0"/>
                    </a:moveTo>
                    <a:cubicBezTo>
                      <a:pt x="368" y="0"/>
                      <a:pt x="1" y="867"/>
                      <a:pt x="501" y="1334"/>
                    </a:cubicBezTo>
                    <a:cubicBezTo>
                      <a:pt x="667" y="1500"/>
                      <a:pt x="868" y="1574"/>
                      <a:pt x="1065" y="1574"/>
                    </a:cubicBezTo>
                    <a:cubicBezTo>
                      <a:pt x="1462" y="1574"/>
                      <a:pt x="1835" y="1270"/>
                      <a:pt x="1835" y="801"/>
                    </a:cubicBezTo>
                    <a:cubicBezTo>
                      <a:pt x="1835" y="367"/>
                      <a:pt x="1469" y="0"/>
                      <a:pt x="1035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666;p70">
                <a:extLst>
                  <a:ext uri="{FF2B5EF4-FFF2-40B4-BE49-F238E27FC236}">
                    <a16:creationId xmlns:a16="http://schemas.microsoft.com/office/drawing/2014/main" id="{90AE362F-A9BE-4BF9-9FE4-A1C24314DBB6}"/>
                  </a:ext>
                </a:extLst>
              </p:cNvPr>
              <p:cNvSpPr/>
              <p:nvPr/>
            </p:nvSpPr>
            <p:spPr>
              <a:xfrm>
                <a:off x="7201942" y="2539840"/>
                <a:ext cx="46541" cy="40678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575" extrusionOk="0">
                    <a:moveTo>
                      <a:pt x="1035" y="0"/>
                    </a:moveTo>
                    <a:cubicBezTo>
                      <a:pt x="334" y="0"/>
                      <a:pt x="1" y="834"/>
                      <a:pt x="468" y="1334"/>
                    </a:cubicBezTo>
                    <a:cubicBezTo>
                      <a:pt x="633" y="1500"/>
                      <a:pt x="835" y="1574"/>
                      <a:pt x="1031" y="1574"/>
                    </a:cubicBezTo>
                    <a:cubicBezTo>
                      <a:pt x="1428" y="1574"/>
                      <a:pt x="1802" y="1270"/>
                      <a:pt x="1802" y="801"/>
                    </a:cubicBezTo>
                    <a:cubicBezTo>
                      <a:pt x="1802" y="367"/>
                      <a:pt x="1468" y="0"/>
                      <a:pt x="1035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667;p70">
                <a:extLst>
                  <a:ext uri="{FF2B5EF4-FFF2-40B4-BE49-F238E27FC236}">
                    <a16:creationId xmlns:a16="http://schemas.microsoft.com/office/drawing/2014/main" id="{3E9128E4-0F07-4C2B-99AA-03D29C8D566A}"/>
                  </a:ext>
                </a:extLst>
              </p:cNvPr>
              <p:cNvSpPr/>
              <p:nvPr/>
            </p:nvSpPr>
            <p:spPr>
              <a:xfrm>
                <a:off x="7293269" y="2539840"/>
                <a:ext cx="47419" cy="40678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575" extrusionOk="0">
                    <a:moveTo>
                      <a:pt x="1035" y="0"/>
                    </a:moveTo>
                    <a:cubicBezTo>
                      <a:pt x="367" y="0"/>
                      <a:pt x="1" y="867"/>
                      <a:pt x="501" y="1334"/>
                    </a:cubicBezTo>
                    <a:cubicBezTo>
                      <a:pt x="666" y="1500"/>
                      <a:pt x="868" y="1574"/>
                      <a:pt x="1064" y="1574"/>
                    </a:cubicBezTo>
                    <a:cubicBezTo>
                      <a:pt x="1461" y="1574"/>
                      <a:pt x="1835" y="1270"/>
                      <a:pt x="1835" y="801"/>
                    </a:cubicBezTo>
                    <a:cubicBezTo>
                      <a:pt x="1835" y="367"/>
                      <a:pt x="1468" y="0"/>
                      <a:pt x="1035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668;p70">
                <a:extLst>
                  <a:ext uri="{FF2B5EF4-FFF2-40B4-BE49-F238E27FC236}">
                    <a16:creationId xmlns:a16="http://schemas.microsoft.com/office/drawing/2014/main" id="{5A11DF43-F15A-49CB-B8A2-B223E389B170}"/>
                  </a:ext>
                </a:extLst>
              </p:cNvPr>
              <p:cNvSpPr/>
              <p:nvPr/>
            </p:nvSpPr>
            <p:spPr>
              <a:xfrm>
                <a:off x="7096849" y="2704389"/>
                <a:ext cx="761601" cy="342059"/>
              </a:xfrm>
              <a:custGeom>
                <a:avLst/>
                <a:gdLst/>
                <a:ahLst/>
                <a:cxnLst/>
                <a:rect l="l" t="t" r="r" b="b"/>
                <a:pathLst>
                  <a:path w="29488" h="13244" fill="none" extrusionOk="0">
                    <a:moveTo>
                      <a:pt x="0" y="8173"/>
                    </a:moveTo>
                    <a:lnTo>
                      <a:pt x="7072" y="0"/>
                    </a:lnTo>
                    <a:lnTo>
                      <a:pt x="13076" y="4304"/>
                    </a:lnTo>
                    <a:lnTo>
                      <a:pt x="18013" y="768"/>
                    </a:lnTo>
                    <a:lnTo>
                      <a:pt x="29488" y="13243"/>
                    </a:lnTo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69;p70">
                <a:extLst>
                  <a:ext uri="{FF2B5EF4-FFF2-40B4-BE49-F238E27FC236}">
                    <a16:creationId xmlns:a16="http://schemas.microsoft.com/office/drawing/2014/main" id="{3644DCB2-2DE6-4BD3-90FA-469D99ACDB0A}"/>
                  </a:ext>
                </a:extLst>
              </p:cNvPr>
              <p:cNvSpPr/>
              <p:nvPr/>
            </p:nvSpPr>
            <p:spPr>
              <a:xfrm>
                <a:off x="7096849" y="2700076"/>
                <a:ext cx="764184" cy="314501"/>
              </a:xfrm>
              <a:custGeom>
                <a:avLst/>
                <a:gdLst/>
                <a:ahLst/>
                <a:cxnLst/>
                <a:rect l="l" t="t" r="r" b="b"/>
                <a:pathLst>
                  <a:path w="29588" h="12177" fill="none" extrusionOk="0">
                    <a:moveTo>
                      <a:pt x="0" y="1"/>
                    </a:moveTo>
                    <a:lnTo>
                      <a:pt x="6938" y="7439"/>
                    </a:lnTo>
                    <a:lnTo>
                      <a:pt x="9640" y="3403"/>
                    </a:lnTo>
                    <a:lnTo>
                      <a:pt x="18647" y="12176"/>
                    </a:lnTo>
                    <a:lnTo>
                      <a:pt x="29588" y="1668"/>
                    </a:lnTo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70;p70">
                <a:extLst>
                  <a:ext uri="{FF2B5EF4-FFF2-40B4-BE49-F238E27FC236}">
                    <a16:creationId xmlns:a16="http://schemas.microsoft.com/office/drawing/2014/main" id="{ADE9330F-ACCD-4E46-B99F-19ACFD49B24C}"/>
                  </a:ext>
                </a:extLst>
              </p:cNvPr>
              <p:cNvSpPr/>
              <p:nvPr/>
            </p:nvSpPr>
            <p:spPr>
              <a:xfrm>
                <a:off x="7096849" y="2662160"/>
                <a:ext cx="755584" cy="413576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16013" fill="none" extrusionOk="0">
                    <a:moveTo>
                      <a:pt x="0" y="16012"/>
                    </a:moveTo>
                    <a:lnTo>
                      <a:pt x="7639" y="10709"/>
                    </a:lnTo>
                    <a:lnTo>
                      <a:pt x="12776" y="15779"/>
                    </a:lnTo>
                    <a:lnTo>
                      <a:pt x="29254" y="1"/>
                    </a:lnTo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71;p70">
                <a:extLst>
                  <a:ext uri="{FF2B5EF4-FFF2-40B4-BE49-F238E27FC236}">
                    <a16:creationId xmlns:a16="http://schemas.microsoft.com/office/drawing/2014/main" id="{6FE3DAC5-C9FC-4D9A-A036-9D070B9E4730}"/>
                  </a:ext>
                </a:extLst>
              </p:cNvPr>
              <p:cNvSpPr/>
              <p:nvPr/>
            </p:nvSpPr>
            <p:spPr>
              <a:xfrm>
                <a:off x="7085640" y="2907162"/>
                <a:ext cx="19836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6" extrusionOk="0">
                    <a:moveTo>
                      <a:pt x="431" y="0"/>
                    </a:moveTo>
                    <a:cubicBezTo>
                      <a:pt x="353" y="0"/>
                      <a:pt x="272" y="27"/>
                      <a:pt x="201" y="88"/>
                    </a:cubicBezTo>
                    <a:cubicBezTo>
                      <a:pt x="0" y="289"/>
                      <a:pt x="167" y="656"/>
                      <a:pt x="434" y="656"/>
                    </a:cubicBezTo>
                    <a:cubicBezTo>
                      <a:pt x="634" y="656"/>
                      <a:pt x="768" y="489"/>
                      <a:pt x="768" y="322"/>
                    </a:cubicBezTo>
                    <a:cubicBezTo>
                      <a:pt x="768" y="137"/>
                      <a:pt x="607" y="0"/>
                      <a:pt x="431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72;p70">
                <a:extLst>
                  <a:ext uri="{FF2B5EF4-FFF2-40B4-BE49-F238E27FC236}">
                    <a16:creationId xmlns:a16="http://schemas.microsoft.com/office/drawing/2014/main" id="{18FDA269-F9E8-4129-8B03-4F23426E65C4}"/>
                  </a:ext>
                </a:extLst>
              </p:cNvPr>
              <p:cNvSpPr/>
              <p:nvPr/>
            </p:nvSpPr>
            <p:spPr>
              <a:xfrm>
                <a:off x="7085640" y="3067398"/>
                <a:ext cx="19836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6" extrusionOk="0">
                    <a:moveTo>
                      <a:pt x="431" y="1"/>
                    </a:moveTo>
                    <a:cubicBezTo>
                      <a:pt x="353" y="1"/>
                      <a:pt x="272" y="27"/>
                      <a:pt x="201" y="89"/>
                    </a:cubicBezTo>
                    <a:cubicBezTo>
                      <a:pt x="0" y="289"/>
                      <a:pt x="167" y="656"/>
                      <a:pt x="434" y="656"/>
                    </a:cubicBezTo>
                    <a:cubicBezTo>
                      <a:pt x="634" y="656"/>
                      <a:pt x="768" y="489"/>
                      <a:pt x="768" y="322"/>
                    </a:cubicBezTo>
                    <a:cubicBezTo>
                      <a:pt x="768" y="137"/>
                      <a:pt x="607" y="1"/>
                      <a:pt x="431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73;p70">
                <a:extLst>
                  <a:ext uri="{FF2B5EF4-FFF2-40B4-BE49-F238E27FC236}">
                    <a16:creationId xmlns:a16="http://schemas.microsoft.com/office/drawing/2014/main" id="{07A1CCC7-4FC9-471F-8108-344C4D1FF669}"/>
                  </a:ext>
                </a:extLst>
              </p:cNvPr>
              <p:cNvSpPr/>
              <p:nvPr/>
            </p:nvSpPr>
            <p:spPr>
              <a:xfrm>
                <a:off x="7281207" y="2931931"/>
                <a:ext cx="19836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31" extrusionOk="0">
                    <a:moveTo>
                      <a:pt x="437" y="0"/>
                    </a:moveTo>
                    <a:cubicBezTo>
                      <a:pt x="353" y="0"/>
                      <a:pt x="267" y="30"/>
                      <a:pt x="201" y="97"/>
                    </a:cubicBezTo>
                    <a:cubicBezTo>
                      <a:pt x="1" y="297"/>
                      <a:pt x="167" y="631"/>
                      <a:pt x="434" y="631"/>
                    </a:cubicBezTo>
                    <a:cubicBezTo>
                      <a:pt x="601" y="631"/>
                      <a:pt x="768" y="497"/>
                      <a:pt x="768" y="297"/>
                    </a:cubicBezTo>
                    <a:cubicBezTo>
                      <a:pt x="768" y="119"/>
                      <a:pt x="605" y="0"/>
                      <a:pt x="437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74;p70">
                <a:extLst>
                  <a:ext uri="{FF2B5EF4-FFF2-40B4-BE49-F238E27FC236}">
                    <a16:creationId xmlns:a16="http://schemas.microsoft.com/office/drawing/2014/main" id="{5A53AD32-2FE9-412F-8975-A2F23F9BAB98}"/>
                  </a:ext>
                </a:extLst>
              </p:cNvPr>
              <p:cNvSpPr/>
              <p:nvPr/>
            </p:nvSpPr>
            <p:spPr>
              <a:xfrm>
                <a:off x="7415615" y="3059650"/>
                <a:ext cx="18983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56" extrusionOk="0">
                    <a:moveTo>
                      <a:pt x="409" y="0"/>
                    </a:moveTo>
                    <a:cubicBezTo>
                      <a:pt x="336" y="0"/>
                      <a:pt x="262" y="27"/>
                      <a:pt x="200" y="89"/>
                    </a:cubicBezTo>
                    <a:cubicBezTo>
                      <a:pt x="0" y="322"/>
                      <a:pt x="134" y="656"/>
                      <a:pt x="401" y="656"/>
                    </a:cubicBezTo>
                    <a:cubicBezTo>
                      <a:pt x="601" y="656"/>
                      <a:pt x="734" y="522"/>
                      <a:pt x="734" y="322"/>
                    </a:cubicBezTo>
                    <a:cubicBezTo>
                      <a:pt x="734" y="137"/>
                      <a:pt x="574" y="0"/>
                      <a:pt x="409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675;p70">
                <a:extLst>
                  <a:ext uri="{FF2B5EF4-FFF2-40B4-BE49-F238E27FC236}">
                    <a16:creationId xmlns:a16="http://schemas.microsoft.com/office/drawing/2014/main" id="{9BE3CB18-89B7-4C4C-B7DA-04AEB0A86158}"/>
                  </a:ext>
                </a:extLst>
              </p:cNvPr>
              <p:cNvSpPr/>
              <p:nvPr/>
            </p:nvSpPr>
            <p:spPr>
              <a:xfrm>
                <a:off x="7843787" y="2653560"/>
                <a:ext cx="16400" cy="17253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68" extrusionOk="0">
                    <a:moveTo>
                      <a:pt x="334" y="0"/>
                    </a:moveTo>
                    <a:cubicBezTo>
                      <a:pt x="134" y="0"/>
                      <a:pt x="1" y="167"/>
                      <a:pt x="1" y="334"/>
                    </a:cubicBezTo>
                    <a:cubicBezTo>
                      <a:pt x="1" y="501"/>
                      <a:pt x="134" y="667"/>
                      <a:pt x="334" y="667"/>
                    </a:cubicBezTo>
                    <a:cubicBezTo>
                      <a:pt x="501" y="667"/>
                      <a:pt x="635" y="501"/>
                      <a:pt x="635" y="334"/>
                    </a:cubicBezTo>
                    <a:cubicBezTo>
                      <a:pt x="635" y="167"/>
                      <a:pt x="501" y="0"/>
                      <a:pt x="334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76;p70">
                <a:extLst>
                  <a:ext uri="{FF2B5EF4-FFF2-40B4-BE49-F238E27FC236}">
                    <a16:creationId xmlns:a16="http://schemas.microsoft.com/office/drawing/2014/main" id="{77624CB8-7D7C-4263-ABB2-0A44FFE35A6B}"/>
                  </a:ext>
                </a:extLst>
              </p:cNvPr>
              <p:cNvSpPr/>
              <p:nvPr/>
            </p:nvSpPr>
            <p:spPr>
              <a:xfrm>
                <a:off x="7269146" y="2696072"/>
                <a:ext cx="19836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6" extrusionOk="0">
                    <a:moveTo>
                      <a:pt x="431" y="1"/>
                    </a:moveTo>
                    <a:cubicBezTo>
                      <a:pt x="353" y="1"/>
                      <a:pt x="272" y="27"/>
                      <a:pt x="201" y="89"/>
                    </a:cubicBezTo>
                    <a:cubicBezTo>
                      <a:pt x="1" y="322"/>
                      <a:pt x="167" y="656"/>
                      <a:pt x="434" y="656"/>
                    </a:cubicBezTo>
                    <a:cubicBezTo>
                      <a:pt x="634" y="656"/>
                      <a:pt x="768" y="523"/>
                      <a:pt x="768" y="322"/>
                    </a:cubicBezTo>
                    <a:cubicBezTo>
                      <a:pt x="768" y="137"/>
                      <a:pt x="608" y="1"/>
                      <a:pt x="431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77;p70">
                <a:extLst>
                  <a:ext uri="{FF2B5EF4-FFF2-40B4-BE49-F238E27FC236}">
                    <a16:creationId xmlns:a16="http://schemas.microsoft.com/office/drawing/2014/main" id="{96207FC6-AB50-4393-9B34-1AB0114E03CC}"/>
                  </a:ext>
                </a:extLst>
              </p:cNvPr>
              <p:cNvSpPr/>
              <p:nvPr/>
            </p:nvSpPr>
            <p:spPr>
              <a:xfrm>
                <a:off x="7089075" y="2692327"/>
                <a:ext cx="164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01" y="0"/>
                    </a:moveTo>
                    <a:cubicBezTo>
                      <a:pt x="134" y="0"/>
                      <a:pt x="1" y="134"/>
                      <a:pt x="1" y="301"/>
                    </a:cubicBezTo>
                    <a:cubicBezTo>
                      <a:pt x="1" y="501"/>
                      <a:pt x="134" y="634"/>
                      <a:pt x="301" y="634"/>
                    </a:cubicBezTo>
                    <a:cubicBezTo>
                      <a:pt x="501" y="634"/>
                      <a:pt x="635" y="501"/>
                      <a:pt x="635" y="301"/>
                    </a:cubicBezTo>
                    <a:cubicBezTo>
                      <a:pt x="635" y="134"/>
                      <a:pt x="501" y="0"/>
                      <a:pt x="301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78;p70">
                <a:extLst>
                  <a:ext uri="{FF2B5EF4-FFF2-40B4-BE49-F238E27FC236}">
                    <a16:creationId xmlns:a16="http://schemas.microsoft.com/office/drawing/2014/main" id="{DD280999-E6ED-457B-B9DE-E23F973CF91A}"/>
                  </a:ext>
                </a:extLst>
              </p:cNvPr>
              <p:cNvSpPr/>
              <p:nvPr/>
            </p:nvSpPr>
            <p:spPr>
              <a:xfrm>
                <a:off x="7264833" y="2888205"/>
                <a:ext cx="19836" cy="169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6" extrusionOk="0">
                    <a:moveTo>
                      <a:pt x="417" y="0"/>
                    </a:moveTo>
                    <a:cubicBezTo>
                      <a:pt x="339" y="0"/>
                      <a:pt x="262" y="27"/>
                      <a:pt x="201" y="89"/>
                    </a:cubicBezTo>
                    <a:cubicBezTo>
                      <a:pt x="1" y="289"/>
                      <a:pt x="134" y="656"/>
                      <a:pt x="434" y="656"/>
                    </a:cubicBezTo>
                    <a:cubicBezTo>
                      <a:pt x="601" y="656"/>
                      <a:pt x="768" y="489"/>
                      <a:pt x="768" y="322"/>
                    </a:cubicBezTo>
                    <a:cubicBezTo>
                      <a:pt x="768" y="137"/>
                      <a:pt x="592" y="0"/>
                      <a:pt x="417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79;p70">
                <a:extLst>
                  <a:ext uri="{FF2B5EF4-FFF2-40B4-BE49-F238E27FC236}">
                    <a16:creationId xmlns:a16="http://schemas.microsoft.com/office/drawing/2014/main" id="{B3775BC9-6BAC-4BC9-8A23-BDD833EF17C5}"/>
                  </a:ext>
                </a:extLst>
              </p:cNvPr>
              <p:cNvSpPr/>
              <p:nvPr/>
            </p:nvSpPr>
            <p:spPr>
              <a:xfrm>
                <a:off x="7334619" y="2778618"/>
                <a:ext cx="18983" cy="1712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63" extrusionOk="0">
                    <a:moveTo>
                      <a:pt x="423" y="0"/>
                    </a:moveTo>
                    <a:cubicBezTo>
                      <a:pt x="346" y="0"/>
                      <a:pt x="266" y="30"/>
                      <a:pt x="201" y="95"/>
                    </a:cubicBezTo>
                    <a:cubicBezTo>
                      <a:pt x="1" y="295"/>
                      <a:pt x="134" y="662"/>
                      <a:pt x="434" y="662"/>
                    </a:cubicBezTo>
                    <a:cubicBezTo>
                      <a:pt x="601" y="662"/>
                      <a:pt x="735" y="496"/>
                      <a:pt x="735" y="329"/>
                    </a:cubicBezTo>
                    <a:cubicBezTo>
                      <a:pt x="735" y="127"/>
                      <a:pt x="583" y="0"/>
                      <a:pt x="423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80;p70">
                <a:extLst>
                  <a:ext uri="{FF2B5EF4-FFF2-40B4-BE49-F238E27FC236}">
                    <a16:creationId xmlns:a16="http://schemas.microsoft.com/office/drawing/2014/main" id="{72C4BF38-868D-404D-A68C-0CD38CEBB1E9}"/>
                  </a:ext>
                </a:extLst>
              </p:cNvPr>
              <p:cNvSpPr/>
              <p:nvPr/>
            </p:nvSpPr>
            <p:spPr>
              <a:xfrm>
                <a:off x="7567250" y="3006057"/>
                <a:ext cx="18957" cy="16271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30" extrusionOk="0">
                    <a:moveTo>
                      <a:pt x="423" y="0"/>
                    </a:moveTo>
                    <a:cubicBezTo>
                      <a:pt x="345" y="0"/>
                      <a:pt x="266" y="30"/>
                      <a:pt x="200" y="96"/>
                    </a:cubicBezTo>
                    <a:cubicBezTo>
                      <a:pt x="0" y="296"/>
                      <a:pt x="134" y="629"/>
                      <a:pt x="434" y="629"/>
                    </a:cubicBezTo>
                    <a:cubicBezTo>
                      <a:pt x="601" y="629"/>
                      <a:pt x="734" y="496"/>
                      <a:pt x="734" y="329"/>
                    </a:cubicBezTo>
                    <a:cubicBezTo>
                      <a:pt x="734" y="127"/>
                      <a:pt x="583" y="0"/>
                      <a:pt x="423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81;p70">
                <a:extLst>
                  <a:ext uri="{FF2B5EF4-FFF2-40B4-BE49-F238E27FC236}">
                    <a16:creationId xmlns:a16="http://schemas.microsoft.com/office/drawing/2014/main" id="{23F6CF79-2B81-454D-B5DC-71209F9DD218}"/>
                  </a:ext>
                </a:extLst>
              </p:cNvPr>
              <p:cNvSpPr/>
              <p:nvPr/>
            </p:nvSpPr>
            <p:spPr>
              <a:xfrm>
                <a:off x="7852414" y="2734530"/>
                <a:ext cx="16400" cy="17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69" extrusionOk="0">
                    <a:moveTo>
                      <a:pt x="334" y="1"/>
                    </a:moveTo>
                    <a:cubicBezTo>
                      <a:pt x="134" y="1"/>
                      <a:pt x="0" y="168"/>
                      <a:pt x="0" y="334"/>
                    </a:cubicBezTo>
                    <a:cubicBezTo>
                      <a:pt x="0" y="501"/>
                      <a:pt x="134" y="668"/>
                      <a:pt x="334" y="668"/>
                    </a:cubicBezTo>
                    <a:cubicBezTo>
                      <a:pt x="501" y="668"/>
                      <a:pt x="634" y="501"/>
                      <a:pt x="634" y="334"/>
                    </a:cubicBezTo>
                    <a:cubicBezTo>
                      <a:pt x="634" y="168"/>
                      <a:pt x="501" y="1"/>
                      <a:pt x="334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82;p70">
                <a:extLst>
                  <a:ext uri="{FF2B5EF4-FFF2-40B4-BE49-F238E27FC236}">
                    <a16:creationId xmlns:a16="http://schemas.microsoft.com/office/drawing/2014/main" id="{3B4FDB25-E098-4F07-ADA6-6713A1C87FEE}"/>
                  </a:ext>
                </a:extLst>
              </p:cNvPr>
              <p:cNvSpPr/>
              <p:nvPr/>
            </p:nvSpPr>
            <p:spPr>
              <a:xfrm>
                <a:off x="7423363" y="2808759"/>
                <a:ext cx="18983" cy="1627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30" extrusionOk="0">
                    <a:moveTo>
                      <a:pt x="423" y="1"/>
                    </a:moveTo>
                    <a:cubicBezTo>
                      <a:pt x="346" y="1"/>
                      <a:pt x="266" y="30"/>
                      <a:pt x="201" y="96"/>
                    </a:cubicBezTo>
                    <a:cubicBezTo>
                      <a:pt x="0" y="296"/>
                      <a:pt x="134" y="629"/>
                      <a:pt x="434" y="629"/>
                    </a:cubicBezTo>
                    <a:cubicBezTo>
                      <a:pt x="601" y="629"/>
                      <a:pt x="734" y="496"/>
                      <a:pt x="734" y="329"/>
                    </a:cubicBezTo>
                    <a:cubicBezTo>
                      <a:pt x="734" y="127"/>
                      <a:pt x="583" y="1"/>
                      <a:pt x="423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83;p70">
                <a:extLst>
                  <a:ext uri="{FF2B5EF4-FFF2-40B4-BE49-F238E27FC236}">
                    <a16:creationId xmlns:a16="http://schemas.microsoft.com/office/drawing/2014/main" id="{7B14E265-6AAA-4566-845E-4DDAED85AF55}"/>
                  </a:ext>
                </a:extLst>
              </p:cNvPr>
              <p:cNvSpPr/>
              <p:nvPr/>
            </p:nvSpPr>
            <p:spPr>
              <a:xfrm>
                <a:off x="7551727" y="2717303"/>
                <a:ext cx="16400" cy="1490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577" extrusionOk="0">
                    <a:moveTo>
                      <a:pt x="318" y="1"/>
                    </a:moveTo>
                    <a:cubicBezTo>
                      <a:pt x="167" y="1"/>
                      <a:pt x="17" y="101"/>
                      <a:pt x="1" y="301"/>
                    </a:cubicBezTo>
                    <a:cubicBezTo>
                      <a:pt x="17" y="484"/>
                      <a:pt x="167" y="576"/>
                      <a:pt x="318" y="576"/>
                    </a:cubicBezTo>
                    <a:cubicBezTo>
                      <a:pt x="468" y="576"/>
                      <a:pt x="618" y="484"/>
                      <a:pt x="634" y="301"/>
                    </a:cubicBezTo>
                    <a:cubicBezTo>
                      <a:pt x="618" y="101"/>
                      <a:pt x="468" y="1"/>
                      <a:pt x="318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84;p70">
                <a:extLst>
                  <a:ext uri="{FF2B5EF4-FFF2-40B4-BE49-F238E27FC236}">
                    <a16:creationId xmlns:a16="http://schemas.microsoft.com/office/drawing/2014/main" id="{C45206B9-52AA-423D-A6F5-39B36EE5A15A}"/>
                  </a:ext>
                </a:extLst>
              </p:cNvPr>
              <p:cNvSpPr/>
              <p:nvPr/>
            </p:nvSpPr>
            <p:spPr>
              <a:xfrm>
                <a:off x="7850683" y="3038032"/>
                <a:ext cx="16400" cy="1681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51" extrusionOk="0">
                    <a:moveTo>
                      <a:pt x="317" y="0"/>
                    </a:moveTo>
                    <a:cubicBezTo>
                      <a:pt x="159" y="0"/>
                      <a:pt x="1" y="108"/>
                      <a:pt x="1" y="325"/>
                    </a:cubicBezTo>
                    <a:cubicBezTo>
                      <a:pt x="1" y="542"/>
                      <a:pt x="159" y="650"/>
                      <a:pt x="317" y="650"/>
                    </a:cubicBezTo>
                    <a:cubicBezTo>
                      <a:pt x="476" y="650"/>
                      <a:pt x="634" y="542"/>
                      <a:pt x="634" y="325"/>
                    </a:cubicBezTo>
                    <a:cubicBezTo>
                      <a:pt x="634" y="108"/>
                      <a:pt x="476" y="0"/>
                      <a:pt x="317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85;p70">
                <a:extLst>
                  <a:ext uri="{FF2B5EF4-FFF2-40B4-BE49-F238E27FC236}">
                    <a16:creationId xmlns:a16="http://schemas.microsoft.com/office/drawing/2014/main" id="{9D5561FE-39D5-4379-BF92-32EED54E7067}"/>
                  </a:ext>
                </a:extLst>
              </p:cNvPr>
              <p:cNvSpPr/>
              <p:nvPr/>
            </p:nvSpPr>
            <p:spPr>
              <a:xfrm>
                <a:off x="7936845" y="2670787"/>
                <a:ext cx="485919" cy="446299"/>
              </a:xfrm>
              <a:custGeom>
                <a:avLst/>
                <a:gdLst/>
                <a:ahLst/>
                <a:cxnLst/>
                <a:rect l="l" t="t" r="r" b="b"/>
                <a:pathLst>
                  <a:path w="18814" h="17280" fill="none" extrusionOk="0">
                    <a:moveTo>
                      <a:pt x="16179" y="4671"/>
                    </a:moveTo>
                    <a:cubicBezTo>
                      <a:pt x="18814" y="10942"/>
                      <a:pt x="12476" y="17280"/>
                      <a:pt x="6205" y="14644"/>
                    </a:cubicBezTo>
                    <a:cubicBezTo>
                      <a:pt x="4370" y="13877"/>
                      <a:pt x="2902" y="12409"/>
                      <a:pt x="2135" y="10575"/>
                    </a:cubicBezTo>
                    <a:cubicBezTo>
                      <a:pt x="0" y="5571"/>
                      <a:pt x="3703" y="0"/>
                      <a:pt x="9140" y="0"/>
                    </a:cubicBezTo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686;p70">
                <a:extLst>
                  <a:ext uri="{FF2B5EF4-FFF2-40B4-BE49-F238E27FC236}">
                    <a16:creationId xmlns:a16="http://schemas.microsoft.com/office/drawing/2014/main" id="{066D1C63-D16F-4D31-81FB-299D8CF1E8D0}"/>
                  </a:ext>
                </a:extLst>
              </p:cNvPr>
              <p:cNvSpPr/>
              <p:nvPr/>
            </p:nvSpPr>
            <p:spPr>
              <a:xfrm>
                <a:off x="7994570" y="2718181"/>
                <a:ext cx="284335" cy="329972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2776" fill="none" extrusionOk="0">
                    <a:moveTo>
                      <a:pt x="11008" y="9874"/>
                    </a:moveTo>
                    <a:cubicBezTo>
                      <a:pt x="8106" y="12776"/>
                      <a:pt x="3169" y="11809"/>
                      <a:pt x="1568" y="8006"/>
                    </a:cubicBezTo>
                    <a:cubicBezTo>
                      <a:pt x="0" y="4203"/>
                      <a:pt x="2802" y="0"/>
                      <a:pt x="6905" y="0"/>
                    </a:cubicBezTo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687;p70">
              <a:extLst>
                <a:ext uri="{FF2B5EF4-FFF2-40B4-BE49-F238E27FC236}">
                  <a16:creationId xmlns:a16="http://schemas.microsoft.com/office/drawing/2014/main" id="{DF1EEDDD-B7E2-46E7-9AA6-3EE5B51682C5}"/>
                </a:ext>
              </a:extLst>
            </p:cNvPr>
            <p:cNvSpPr/>
            <p:nvPr/>
          </p:nvSpPr>
          <p:spPr>
            <a:xfrm>
              <a:off x="6429925" y="2074500"/>
              <a:ext cx="194400" cy="194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88;p70">
              <a:extLst>
                <a:ext uri="{FF2B5EF4-FFF2-40B4-BE49-F238E27FC236}">
                  <a16:creationId xmlns:a16="http://schemas.microsoft.com/office/drawing/2014/main" id="{608ED3FA-1DF0-42D4-9939-9C7FCE2108EE}"/>
                </a:ext>
              </a:extLst>
            </p:cNvPr>
            <p:cNvSpPr/>
            <p:nvPr/>
          </p:nvSpPr>
          <p:spPr>
            <a:xfrm>
              <a:off x="5178700" y="3340113"/>
              <a:ext cx="80100" cy="801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89;p70">
              <a:extLst>
                <a:ext uri="{FF2B5EF4-FFF2-40B4-BE49-F238E27FC236}">
                  <a16:creationId xmlns:a16="http://schemas.microsoft.com/office/drawing/2014/main" id="{8079A5C4-6B66-4993-8D5E-534AA23B396D}"/>
                </a:ext>
              </a:extLst>
            </p:cNvPr>
            <p:cNvSpPr/>
            <p:nvPr/>
          </p:nvSpPr>
          <p:spPr>
            <a:xfrm>
              <a:off x="5450550" y="4183550"/>
              <a:ext cx="42300" cy="423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90;p70">
              <a:extLst>
                <a:ext uri="{FF2B5EF4-FFF2-40B4-BE49-F238E27FC236}">
                  <a16:creationId xmlns:a16="http://schemas.microsoft.com/office/drawing/2014/main" id="{BE714595-FADF-4EB2-9C74-55295DA05E33}"/>
                </a:ext>
              </a:extLst>
            </p:cNvPr>
            <p:cNvSpPr/>
            <p:nvPr/>
          </p:nvSpPr>
          <p:spPr>
            <a:xfrm>
              <a:off x="8207950" y="3282975"/>
              <a:ext cx="194400" cy="19440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91;p70">
              <a:extLst>
                <a:ext uri="{FF2B5EF4-FFF2-40B4-BE49-F238E27FC236}">
                  <a16:creationId xmlns:a16="http://schemas.microsoft.com/office/drawing/2014/main" id="{8B9DDF52-B312-4546-8CD4-0BD38DF0B186}"/>
                </a:ext>
              </a:extLst>
            </p:cNvPr>
            <p:cNvSpPr/>
            <p:nvPr/>
          </p:nvSpPr>
          <p:spPr>
            <a:xfrm>
              <a:off x="5764875" y="2032200"/>
              <a:ext cx="42300" cy="4230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92;p70">
              <a:extLst>
                <a:ext uri="{FF2B5EF4-FFF2-40B4-BE49-F238E27FC236}">
                  <a16:creationId xmlns:a16="http://schemas.microsoft.com/office/drawing/2014/main" id="{1686570E-0632-427A-A531-84084C55C4C3}"/>
                </a:ext>
              </a:extLst>
            </p:cNvPr>
            <p:cNvSpPr/>
            <p:nvPr/>
          </p:nvSpPr>
          <p:spPr>
            <a:xfrm>
              <a:off x="6782100" y="1900588"/>
              <a:ext cx="80100" cy="8010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93;p70">
              <a:extLst>
                <a:ext uri="{FF2B5EF4-FFF2-40B4-BE49-F238E27FC236}">
                  <a16:creationId xmlns:a16="http://schemas.microsoft.com/office/drawing/2014/main" id="{89D93825-4238-46A8-9E28-C8634D092F58}"/>
                </a:ext>
              </a:extLst>
            </p:cNvPr>
            <p:cNvSpPr/>
            <p:nvPr/>
          </p:nvSpPr>
          <p:spPr>
            <a:xfrm>
              <a:off x="6334675" y="4225850"/>
              <a:ext cx="194400" cy="194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94;p70">
              <a:extLst>
                <a:ext uri="{FF2B5EF4-FFF2-40B4-BE49-F238E27FC236}">
                  <a16:creationId xmlns:a16="http://schemas.microsoft.com/office/drawing/2014/main" id="{864BDBDA-E8F1-45C3-BB10-227E925A54BA}"/>
                </a:ext>
              </a:extLst>
            </p:cNvPr>
            <p:cNvSpPr/>
            <p:nvPr/>
          </p:nvSpPr>
          <p:spPr>
            <a:xfrm>
              <a:off x="5231988" y="3759213"/>
              <a:ext cx="80100" cy="8010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95;p70">
              <a:extLst>
                <a:ext uri="{FF2B5EF4-FFF2-40B4-BE49-F238E27FC236}">
                  <a16:creationId xmlns:a16="http://schemas.microsoft.com/office/drawing/2014/main" id="{5CEACCB3-F597-4A5D-B0CE-E4CF345041B2}"/>
                </a:ext>
              </a:extLst>
            </p:cNvPr>
            <p:cNvSpPr/>
            <p:nvPr/>
          </p:nvSpPr>
          <p:spPr>
            <a:xfrm>
              <a:off x="7858100" y="2122804"/>
              <a:ext cx="97800" cy="9780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96;p70">
              <a:extLst>
                <a:ext uri="{FF2B5EF4-FFF2-40B4-BE49-F238E27FC236}">
                  <a16:creationId xmlns:a16="http://schemas.microsoft.com/office/drawing/2014/main" id="{6287A340-2E2A-4CFA-84A9-C770F86D7FA5}"/>
                </a:ext>
              </a:extLst>
            </p:cNvPr>
            <p:cNvSpPr/>
            <p:nvPr/>
          </p:nvSpPr>
          <p:spPr>
            <a:xfrm>
              <a:off x="7676975" y="1900588"/>
              <a:ext cx="80100" cy="801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7971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1017766" y="266445"/>
            <a:ext cx="6877878" cy="71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800"/>
              <a:t>MODELING PROCESS</a:t>
            </a:r>
          </a:p>
        </p:txBody>
      </p:sp>
      <p:grpSp>
        <p:nvGrpSpPr>
          <p:cNvPr id="40" name="Group 64">
            <a:extLst>
              <a:ext uri="{FF2B5EF4-FFF2-40B4-BE49-F238E27FC236}">
                <a16:creationId xmlns:a16="http://schemas.microsoft.com/office/drawing/2014/main" id="{BF0AEE9A-10C7-4C4B-A6F7-E1B6913BB586}"/>
              </a:ext>
            </a:extLst>
          </p:cNvPr>
          <p:cNvGrpSpPr/>
          <p:nvPr/>
        </p:nvGrpSpPr>
        <p:grpSpPr>
          <a:xfrm>
            <a:off x="773765" y="1345047"/>
            <a:ext cx="1142254" cy="1142254"/>
            <a:chOff x="1075693" y="1086256"/>
            <a:chExt cx="1142254" cy="1142254"/>
          </a:xfrm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CF181C7D-AC9F-4177-A779-FE3C06BE2C0B}"/>
                </a:ext>
              </a:extLst>
            </p:cNvPr>
            <p:cNvSpPr/>
            <p:nvPr/>
          </p:nvSpPr>
          <p:spPr>
            <a:xfrm>
              <a:off x="1194068" y="1204631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rgbClr val="BD4231"/>
            </a:solidFill>
            <a:ln w="19050">
              <a:solidFill>
                <a:srgbClr val="4F4F4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>
                <a:latin typeface="FontAwesome" pitchFamily="2" charset="0"/>
              </a:endParaRPr>
            </a:p>
          </p:txBody>
        </p:sp>
        <p:sp>
          <p:nvSpPr>
            <p:cNvPr id="42" name="Freeform 68">
              <a:extLst>
                <a:ext uri="{FF2B5EF4-FFF2-40B4-BE49-F238E27FC236}">
                  <a16:creationId xmlns:a16="http://schemas.microsoft.com/office/drawing/2014/main" id="{826DCE53-F4CC-454D-A470-D0EA976D3A33}"/>
                </a:ext>
              </a:extLst>
            </p:cNvPr>
            <p:cNvSpPr/>
            <p:nvPr/>
          </p:nvSpPr>
          <p:spPr>
            <a:xfrm>
              <a:off x="1075693" y="1086256"/>
              <a:ext cx="1142254" cy="114225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rgbClr val="4F4F4F"/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>
                <a:latin typeface="FontAwesome" pitchFamily="2" charset="0"/>
              </a:endParaRPr>
            </a:p>
          </p:txBody>
        </p:sp>
      </p:grpSp>
      <p:grpSp>
        <p:nvGrpSpPr>
          <p:cNvPr id="45" name="Group 85">
            <a:extLst>
              <a:ext uri="{FF2B5EF4-FFF2-40B4-BE49-F238E27FC236}">
                <a16:creationId xmlns:a16="http://schemas.microsoft.com/office/drawing/2014/main" id="{F61B37EE-57DF-4FF3-AA58-86C0102E81B7}"/>
              </a:ext>
            </a:extLst>
          </p:cNvPr>
          <p:cNvGrpSpPr/>
          <p:nvPr/>
        </p:nvGrpSpPr>
        <p:grpSpPr>
          <a:xfrm>
            <a:off x="2348493" y="1345047"/>
            <a:ext cx="1142254" cy="1142254"/>
            <a:chOff x="2133600" y="1510935"/>
            <a:chExt cx="1142254" cy="1142254"/>
          </a:xfrm>
        </p:grpSpPr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4E78095E-ACF0-43F0-A5CD-E129AD4DC9AD}"/>
                </a:ext>
              </a:extLst>
            </p:cNvPr>
            <p:cNvSpPr/>
            <p:nvPr/>
          </p:nvSpPr>
          <p:spPr>
            <a:xfrm>
              <a:off x="2251975" y="1629310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rgbClr val="4F4F4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>
                <a:latin typeface="FontAwesome" pitchFamily="2" charset="0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89293FDE-9CCE-477B-B9FC-0E8154AAFCA7}"/>
                </a:ext>
              </a:extLst>
            </p:cNvPr>
            <p:cNvSpPr/>
            <p:nvPr/>
          </p:nvSpPr>
          <p:spPr>
            <a:xfrm>
              <a:off x="2133600" y="1510935"/>
              <a:ext cx="1142254" cy="114225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rgbClr val="4F4F4F"/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>
                <a:latin typeface="FontAwesome" pitchFamily="2" charset="0"/>
              </a:endParaRPr>
            </a:p>
          </p:txBody>
        </p:sp>
      </p:grpSp>
      <p:grpSp>
        <p:nvGrpSpPr>
          <p:cNvPr id="50" name="Group 87">
            <a:extLst>
              <a:ext uri="{FF2B5EF4-FFF2-40B4-BE49-F238E27FC236}">
                <a16:creationId xmlns:a16="http://schemas.microsoft.com/office/drawing/2014/main" id="{8F642490-1627-494E-B795-8CE64B224980}"/>
              </a:ext>
            </a:extLst>
          </p:cNvPr>
          <p:cNvGrpSpPr/>
          <p:nvPr/>
        </p:nvGrpSpPr>
        <p:grpSpPr>
          <a:xfrm>
            <a:off x="3881148" y="1345047"/>
            <a:ext cx="1142254" cy="1142254"/>
            <a:chOff x="3352800" y="1510935"/>
            <a:chExt cx="1142254" cy="1142254"/>
          </a:xfrm>
        </p:grpSpPr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29025065-24D6-45AF-9ED0-E9BA830D882A}"/>
                </a:ext>
              </a:extLst>
            </p:cNvPr>
            <p:cNvSpPr/>
            <p:nvPr/>
          </p:nvSpPr>
          <p:spPr>
            <a:xfrm>
              <a:off x="3471175" y="1629310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rgbClr val="D77467"/>
            </a:solidFill>
            <a:ln w="19050">
              <a:solidFill>
                <a:srgbClr val="4F4F4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>
                <a:latin typeface="FontAwesome" pitchFamily="2" charset="0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3F7005D4-A2FD-4B35-99BA-ECFB39186DD5}"/>
                </a:ext>
              </a:extLst>
            </p:cNvPr>
            <p:cNvSpPr/>
            <p:nvPr/>
          </p:nvSpPr>
          <p:spPr>
            <a:xfrm>
              <a:off x="3352800" y="1510935"/>
              <a:ext cx="1142254" cy="114225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rgbClr val="4F4F4F"/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>
                <a:latin typeface="FontAwesome" pitchFamily="2" charset="0"/>
              </a:endParaRPr>
            </a:p>
          </p:txBody>
        </p:sp>
      </p:grpSp>
      <p:grpSp>
        <p:nvGrpSpPr>
          <p:cNvPr id="55" name="Group 88">
            <a:extLst>
              <a:ext uri="{FF2B5EF4-FFF2-40B4-BE49-F238E27FC236}">
                <a16:creationId xmlns:a16="http://schemas.microsoft.com/office/drawing/2014/main" id="{B74E0156-8738-4E5D-B44E-3864F7B9502D}"/>
              </a:ext>
            </a:extLst>
          </p:cNvPr>
          <p:cNvGrpSpPr/>
          <p:nvPr/>
        </p:nvGrpSpPr>
        <p:grpSpPr>
          <a:xfrm>
            <a:off x="5521339" y="1345047"/>
            <a:ext cx="1142254" cy="1142254"/>
            <a:chOff x="4648200" y="1510935"/>
            <a:chExt cx="1142254" cy="1142254"/>
          </a:xfrm>
        </p:grpSpPr>
        <p:grpSp>
          <p:nvGrpSpPr>
            <p:cNvPr id="56" name="Group 77">
              <a:extLst>
                <a:ext uri="{FF2B5EF4-FFF2-40B4-BE49-F238E27FC236}">
                  <a16:creationId xmlns:a16="http://schemas.microsoft.com/office/drawing/2014/main" id="{3FF6BAF1-E710-4E13-8E0C-8A70B0786DFD}"/>
                </a:ext>
              </a:extLst>
            </p:cNvPr>
            <p:cNvGrpSpPr/>
            <p:nvPr/>
          </p:nvGrpSpPr>
          <p:grpSpPr>
            <a:xfrm>
              <a:off x="4766575" y="1629310"/>
              <a:ext cx="905504" cy="905504"/>
              <a:chOff x="4751637" y="3488705"/>
              <a:chExt cx="905504" cy="905504"/>
            </a:xfrm>
          </p:grpSpPr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A98640D2-03B0-4075-99F9-AE05398289F2}"/>
                  </a:ext>
                </a:extLst>
              </p:cNvPr>
              <p:cNvSpPr/>
              <p:nvPr/>
            </p:nvSpPr>
            <p:spPr>
              <a:xfrm>
                <a:off x="4751637" y="3488705"/>
                <a:ext cx="905504" cy="90550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rgbClr val="666666"/>
              </a:solidFill>
              <a:ln w="19050">
                <a:solidFill>
                  <a:srgbClr val="4F4F4F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2880" tIns="158008" rIns="158008" bIns="9144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kern="1200"/>
              </a:p>
            </p:txBody>
          </p:sp>
          <p:sp>
            <p:nvSpPr>
              <p:cNvPr id="59" name="Freeform 57">
                <a:extLst>
                  <a:ext uri="{FF2B5EF4-FFF2-40B4-BE49-F238E27FC236}">
                    <a16:creationId xmlns:a16="http://schemas.microsoft.com/office/drawing/2014/main" id="{983D9697-A12A-4EFE-9140-92082E8C3B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8124" y="3746566"/>
                <a:ext cx="396000" cy="396000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7" name="Freeform 81">
              <a:extLst>
                <a:ext uri="{FF2B5EF4-FFF2-40B4-BE49-F238E27FC236}">
                  <a16:creationId xmlns:a16="http://schemas.microsoft.com/office/drawing/2014/main" id="{A06E95DC-AC11-436C-9EFD-BDD1F359FE0E}"/>
                </a:ext>
              </a:extLst>
            </p:cNvPr>
            <p:cNvSpPr/>
            <p:nvPr/>
          </p:nvSpPr>
          <p:spPr>
            <a:xfrm>
              <a:off x="4648200" y="1510935"/>
              <a:ext cx="1142254" cy="114225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rgbClr val="4F4F4F"/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>
                <a:latin typeface="FontAwesome" pitchFamily="2" charset="0"/>
              </a:endParaRPr>
            </a:p>
          </p:txBody>
        </p:sp>
      </p:grpSp>
      <p:grpSp>
        <p:nvGrpSpPr>
          <p:cNvPr id="60" name="Group 89">
            <a:extLst>
              <a:ext uri="{FF2B5EF4-FFF2-40B4-BE49-F238E27FC236}">
                <a16:creationId xmlns:a16="http://schemas.microsoft.com/office/drawing/2014/main" id="{1E55ED11-01CF-4A87-AA26-53B929EA29BC}"/>
              </a:ext>
            </a:extLst>
          </p:cNvPr>
          <p:cNvGrpSpPr/>
          <p:nvPr/>
        </p:nvGrpSpPr>
        <p:grpSpPr>
          <a:xfrm>
            <a:off x="7150235" y="1345047"/>
            <a:ext cx="1142254" cy="1142254"/>
            <a:chOff x="7044429" y="1510935"/>
            <a:chExt cx="1142254" cy="1142254"/>
          </a:xfrm>
        </p:grpSpPr>
        <p:grpSp>
          <p:nvGrpSpPr>
            <p:cNvPr id="61" name="Group 81">
              <a:extLst>
                <a:ext uri="{FF2B5EF4-FFF2-40B4-BE49-F238E27FC236}">
                  <a16:creationId xmlns:a16="http://schemas.microsoft.com/office/drawing/2014/main" id="{BA8B5113-E4EC-4D33-ABAF-FD1733580697}"/>
                </a:ext>
              </a:extLst>
            </p:cNvPr>
            <p:cNvGrpSpPr/>
            <p:nvPr/>
          </p:nvGrpSpPr>
          <p:grpSpPr>
            <a:xfrm>
              <a:off x="7162804" y="1629310"/>
              <a:ext cx="905504" cy="905504"/>
              <a:chOff x="7281179" y="3488705"/>
              <a:chExt cx="905504" cy="905504"/>
            </a:xfrm>
          </p:grpSpPr>
          <p:sp>
            <p:nvSpPr>
              <p:cNvPr id="63" name="Freeform 73">
                <a:extLst>
                  <a:ext uri="{FF2B5EF4-FFF2-40B4-BE49-F238E27FC236}">
                    <a16:creationId xmlns:a16="http://schemas.microsoft.com/office/drawing/2014/main" id="{4183439C-2001-483B-AB4D-BF244F259BE9}"/>
                  </a:ext>
                </a:extLst>
              </p:cNvPr>
              <p:cNvSpPr/>
              <p:nvPr/>
            </p:nvSpPr>
            <p:spPr>
              <a:xfrm>
                <a:off x="7281179" y="3488705"/>
                <a:ext cx="905504" cy="90550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rgbClr val="CF5545"/>
              </a:solidFill>
              <a:ln w="19050">
                <a:solidFill>
                  <a:srgbClr val="32323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2880" tIns="158008" rIns="158008" bIns="158008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kern="1200">
                  <a:latin typeface="FontAwesome" pitchFamily="2" charset="0"/>
                </a:endParaRPr>
              </a:p>
            </p:txBody>
          </p:sp>
          <p:sp>
            <p:nvSpPr>
              <p:cNvPr id="65" name="Freeform 152">
                <a:extLst>
                  <a:ext uri="{FF2B5EF4-FFF2-40B4-BE49-F238E27FC236}">
                    <a16:creationId xmlns:a16="http://schemas.microsoft.com/office/drawing/2014/main" id="{81B2E799-EF71-4F0C-92E9-9A2F6708C1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2869" y="3764890"/>
                <a:ext cx="382124" cy="353134"/>
              </a:xfrm>
              <a:custGeom>
                <a:avLst/>
                <a:gdLst/>
                <a:ahLst/>
                <a:cxnLst>
                  <a:cxn ang="0">
                    <a:pos x="67" y="20"/>
                  </a:cxn>
                  <a:cxn ang="0">
                    <a:pos x="46" y="36"/>
                  </a:cxn>
                  <a:cxn ang="0">
                    <a:pos x="42" y="40"/>
                  </a:cxn>
                  <a:cxn ang="0">
                    <a:pos x="39" y="47"/>
                  </a:cxn>
                  <a:cxn ang="0">
                    <a:pos x="44" y="52"/>
                  </a:cxn>
                  <a:cxn ang="0">
                    <a:pos x="52" y="58"/>
                  </a:cxn>
                  <a:cxn ang="0">
                    <a:pos x="52" y="61"/>
                  </a:cxn>
                  <a:cxn ang="0">
                    <a:pos x="51" y="62"/>
                  </a:cxn>
                  <a:cxn ang="0">
                    <a:pos x="17" y="62"/>
                  </a:cxn>
                  <a:cxn ang="0">
                    <a:pos x="16" y="61"/>
                  </a:cxn>
                  <a:cxn ang="0">
                    <a:pos x="16" y="58"/>
                  </a:cxn>
                  <a:cxn ang="0">
                    <a:pos x="24" y="52"/>
                  </a:cxn>
                  <a:cxn ang="0">
                    <a:pos x="29" y="47"/>
                  </a:cxn>
                  <a:cxn ang="0">
                    <a:pos x="26" y="40"/>
                  </a:cxn>
                  <a:cxn ang="0">
                    <a:pos x="22" y="36"/>
                  </a:cxn>
                  <a:cxn ang="0">
                    <a:pos x="0" y="20"/>
                  </a:cxn>
                  <a:cxn ang="0">
                    <a:pos x="0" y="15"/>
                  </a:cxn>
                  <a:cxn ang="0">
                    <a:pos x="4" y="11"/>
                  </a:cxn>
                  <a:cxn ang="0">
                    <a:pos x="16" y="11"/>
                  </a:cxn>
                  <a:cxn ang="0">
                    <a:pos x="16" y="7"/>
                  </a:cxn>
                  <a:cxn ang="0">
                    <a:pos x="22" y="0"/>
                  </a:cxn>
                  <a:cxn ang="0">
                    <a:pos x="45" y="0"/>
                  </a:cxn>
                  <a:cxn ang="0">
                    <a:pos x="52" y="7"/>
                  </a:cxn>
                  <a:cxn ang="0">
                    <a:pos x="52" y="11"/>
                  </a:cxn>
                  <a:cxn ang="0">
                    <a:pos x="63" y="11"/>
                  </a:cxn>
                  <a:cxn ang="0">
                    <a:pos x="67" y="15"/>
                  </a:cxn>
                  <a:cxn ang="0">
                    <a:pos x="67" y="20"/>
                  </a:cxn>
                  <a:cxn ang="0">
                    <a:pos x="16" y="16"/>
                  </a:cxn>
                  <a:cxn ang="0">
                    <a:pos x="6" y="16"/>
                  </a:cxn>
                  <a:cxn ang="0">
                    <a:pos x="6" y="20"/>
                  </a:cxn>
                  <a:cxn ang="0">
                    <a:pos x="19" y="31"/>
                  </a:cxn>
                  <a:cxn ang="0">
                    <a:pos x="16" y="16"/>
                  </a:cxn>
                  <a:cxn ang="0">
                    <a:pos x="62" y="16"/>
                  </a:cxn>
                  <a:cxn ang="0">
                    <a:pos x="52" y="16"/>
                  </a:cxn>
                  <a:cxn ang="0">
                    <a:pos x="49" y="31"/>
                  </a:cxn>
                  <a:cxn ang="0">
                    <a:pos x="62" y="20"/>
                  </a:cxn>
                  <a:cxn ang="0">
                    <a:pos x="62" y="16"/>
                  </a:cxn>
                </a:cxnLst>
                <a:rect l="0" t="0" r="r" b="b"/>
                <a:pathLst>
                  <a:path w="67" h="62">
                    <a:moveTo>
                      <a:pt x="67" y="20"/>
                    </a:moveTo>
                    <a:cubicBezTo>
                      <a:pt x="67" y="27"/>
                      <a:pt x="58" y="36"/>
                      <a:pt x="46" y="36"/>
                    </a:cubicBezTo>
                    <a:cubicBezTo>
                      <a:pt x="44" y="38"/>
                      <a:pt x="42" y="40"/>
                      <a:pt x="42" y="40"/>
                    </a:cubicBezTo>
                    <a:cubicBezTo>
                      <a:pt x="40" y="42"/>
                      <a:pt x="39" y="44"/>
                      <a:pt x="39" y="47"/>
                    </a:cubicBezTo>
                    <a:cubicBezTo>
                      <a:pt x="39" y="49"/>
                      <a:pt x="40" y="52"/>
                      <a:pt x="44" y="52"/>
                    </a:cubicBezTo>
                    <a:cubicBezTo>
                      <a:pt x="48" y="52"/>
                      <a:pt x="52" y="54"/>
                      <a:pt x="52" y="58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2"/>
                      <a:pt x="51" y="62"/>
                      <a:pt x="51" y="62"/>
                    </a:cubicBezTo>
                    <a:cubicBezTo>
                      <a:pt x="17" y="62"/>
                      <a:pt x="17" y="62"/>
                      <a:pt x="17" y="62"/>
                    </a:cubicBezTo>
                    <a:cubicBezTo>
                      <a:pt x="16" y="62"/>
                      <a:pt x="16" y="62"/>
                      <a:pt x="16" y="61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4"/>
                      <a:pt x="20" y="52"/>
                      <a:pt x="24" y="52"/>
                    </a:cubicBezTo>
                    <a:cubicBezTo>
                      <a:pt x="27" y="52"/>
                      <a:pt x="29" y="49"/>
                      <a:pt x="29" y="47"/>
                    </a:cubicBezTo>
                    <a:cubicBezTo>
                      <a:pt x="29" y="44"/>
                      <a:pt x="28" y="42"/>
                      <a:pt x="26" y="40"/>
                    </a:cubicBezTo>
                    <a:cubicBezTo>
                      <a:pt x="25" y="40"/>
                      <a:pt x="24" y="38"/>
                      <a:pt x="22" y="36"/>
                    </a:cubicBezTo>
                    <a:cubicBezTo>
                      <a:pt x="10" y="36"/>
                      <a:pt x="0" y="27"/>
                      <a:pt x="0" y="2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2" y="11"/>
                      <a:pt x="4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9" y="0"/>
                      <a:pt x="2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3"/>
                      <a:pt x="52" y="7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7" y="12"/>
                      <a:pt x="67" y="15"/>
                    </a:cubicBezTo>
                    <a:lnTo>
                      <a:pt x="67" y="20"/>
                    </a:lnTo>
                    <a:close/>
                    <a:moveTo>
                      <a:pt x="16" y="16"/>
                    </a:moveTo>
                    <a:cubicBezTo>
                      <a:pt x="6" y="16"/>
                      <a:pt x="6" y="16"/>
                      <a:pt x="6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4"/>
                      <a:pt x="11" y="29"/>
                      <a:pt x="19" y="31"/>
                    </a:cubicBezTo>
                    <a:cubicBezTo>
                      <a:pt x="17" y="27"/>
                      <a:pt x="16" y="22"/>
                      <a:pt x="16" y="16"/>
                    </a:cubicBezTo>
                    <a:close/>
                    <a:moveTo>
                      <a:pt x="62" y="16"/>
                    </a:move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22"/>
                      <a:pt x="51" y="27"/>
                      <a:pt x="49" y="31"/>
                    </a:cubicBezTo>
                    <a:cubicBezTo>
                      <a:pt x="57" y="29"/>
                      <a:pt x="62" y="24"/>
                      <a:pt x="62" y="20"/>
                    </a:cubicBezTo>
                    <a:lnTo>
                      <a:pt x="62" y="1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id="{02480077-8946-4764-A57F-8BAE2F3992E4}"/>
                </a:ext>
              </a:extLst>
            </p:cNvPr>
            <p:cNvSpPr/>
            <p:nvPr/>
          </p:nvSpPr>
          <p:spPr>
            <a:xfrm>
              <a:off x="7044429" y="1510935"/>
              <a:ext cx="1142254" cy="114225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rgbClr val="323232"/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>
                <a:latin typeface="FontAwesome" pitchFamily="2" charset="0"/>
              </a:endParaRP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46FD8E2-B090-4041-B1DF-80EA0CB0D0C3}"/>
              </a:ext>
            </a:extLst>
          </p:cNvPr>
          <p:cNvCxnSpPr/>
          <p:nvPr/>
        </p:nvCxnSpPr>
        <p:spPr>
          <a:xfrm>
            <a:off x="1923189" y="1917763"/>
            <a:ext cx="414000" cy="1588"/>
          </a:xfrm>
          <a:prstGeom prst="line">
            <a:avLst/>
          </a:prstGeom>
          <a:ln w="19050">
            <a:solidFill>
              <a:srgbClr val="4F4F4F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1CCF291-283A-47BB-AB2C-124ED4FBE348}"/>
              </a:ext>
            </a:extLst>
          </p:cNvPr>
          <p:cNvCxnSpPr/>
          <p:nvPr/>
        </p:nvCxnSpPr>
        <p:spPr>
          <a:xfrm>
            <a:off x="3502747" y="1917763"/>
            <a:ext cx="360000" cy="1588"/>
          </a:xfrm>
          <a:prstGeom prst="line">
            <a:avLst/>
          </a:prstGeom>
          <a:ln w="19050">
            <a:solidFill>
              <a:srgbClr val="4F4F4F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11426A-5ECD-40F6-ACCA-F443F601D233}"/>
              </a:ext>
            </a:extLst>
          </p:cNvPr>
          <p:cNvCxnSpPr/>
          <p:nvPr/>
        </p:nvCxnSpPr>
        <p:spPr>
          <a:xfrm>
            <a:off x="5040654" y="1917763"/>
            <a:ext cx="468000" cy="1588"/>
          </a:xfrm>
          <a:prstGeom prst="line">
            <a:avLst/>
          </a:prstGeom>
          <a:ln w="19050">
            <a:solidFill>
              <a:srgbClr val="4F4F4F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BA69465-1B28-45BF-98C3-EE1CF3DCA678}"/>
              </a:ext>
            </a:extLst>
          </p:cNvPr>
          <p:cNvCxnSpPr/>
          <p:nvPr/>
        </p:nvCxnSpPr>
        <p:spPr>
          <a:xfrm>
            <a:off x="6678831" y="1917763"/>
            <a:ext cx="468000" cy="1588"/>
          </a:xfrm>
          <a:prstGeom prst="line">
            <a:avLst/>
          </a:prstGeom>
          <a:ln w="19050">
            <a:solidFill>
              <a:srgbClr val="4F4F4F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5DBC17D-9F4B-44A0-BA14-C884544FECBC}"/>
              </a:ext>
            </a:extLst>
          </p:cNvPr>
          <p:cNvSpPr txBox="1"/>
          <p:nvPr/>
        </p:nvSpPr>
        <p:spPr>
          <a:xfrm>
            <a:off x="548994" y="2670272"/>
            <a:ext cx="1543549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  <a:latin typeface="+mj-lt"/>
              </a:rPr>
              <a:t>Data</a:t>
            </a:r>
          </a:p>
          <a:p>
            <a:pPr algn="ctr"/>
            <a:r>
              <a:rPr lang="en-US" b="1">
                <a:solidFill>
                  <a:schemeClr val="accent4"/>
                </a:solidFill>
                <a:latin typeface="+mj-lt"/>
              </a:rPr>
              <a:t>Partitioning</a:t>
            </a:r>
          </a:p>
          <a:p>
            <a:pPr algn="ctr" defTabSz="914400">
              <a:spcBef>
                <a:spcPct val="20000"/>
              </a:spcBef>
              <a:defRPr/>
            </a:pPr>
            <a:r>
              <a:rPr lang="en-US" sz="500">
                <a:solidFill>
                  <a:schemeClr val="accent3"/>
                </a:solidFill>
              </a:rPr>
              <a:t> </a:t>
            </a:r>
            <a:r>
              <a:rPr lang="en-US" sz="500">
                <a:solidFill>
                  <a:srgbClr val="4D4D4D"/>
                </a:solidFill>
              </a:rPr>
              <a:t> </a:t>
            </a:r>
          </a:p>
          <a:p>
            <a:pPr algn="ctr" defTabSz="914400">
              <a:spcBef>
                <a:spcPct val="20000"/>
              </a:spcBef>
              <a:defRPr/>
            </a:pPr>
            <a:r>
              <a:rPr lang="en-US" sz="1200">
                <a:solidFill>
                  <a:srgbClr val="4D4D4D"/>
                </a:solidFill>
              </a:rPr>
              <a:t>Set Target</a:t>
            </a:r>
          </a:p>
          <a:p>
            <a:pPr algn="ctr" defTabSz="914400">
              <a:spcBef>
                <a:spcPct val="20000"/>
              </a:spcBef>
              <a:defRPr/>
            </a:pPr>
            <a:r>
              <a:rPr lang="en-US" sz="1200">
                <a:solidFill>
                  <a:srgbClr val="4D4D4D"/>
                </a:solidFill>
              </a:rPr>
              <a:t>Training: 60%</a:t>
            </a:r>
          </a:p>
          <a:p>
            <a:pPr algn="ctr" defTabSz="914400">
              <a:spcBef>
                <a:spcPct val="20000"/>
              </a:spcBef>
              <a:defRPr/>
            </a:pPr>
            <a:r>
              <a:rPr lang="en-US" sz="1200">
                <a:solidFill>
                  <a:srgbClr val="4D4D4D"/>
                </a:solidFill>
              </a:rPr>
              <a:t>Validation: 20%</a:t>
            </a:r>
          </a:p>
          <a:p>
            <a:pPr algn="ctr" defTabSz="914400">
              <a:spcBef>
                <a:spcPct val="20000"/>
              </a:spcBef>
              <a:defRPr/>
            </a:pPr>
            <a:r>
              <a:rPr lang="en-US" sz="1200">
                <a:solidFill>
                  <a:srgbClr val="4D4D4D"/>
                </a:solidFill>
              </a:rPr>
              <a:t>Testing: 20%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67F983-1989-42A5-9C9E-D56F41223C88}"/>
              </a:ext>
            </a:extLst>
          </p:cNvPr>
          <p:cNvSpPr txBox="1"/>
          <p:nvPr/>
        </p:nvSpPr>
        <p:spPr>
          <a:xfrm>
            <a:off x="2126804" y="2670272"/>
            <a:ext cx="1543549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  <a:latin typeface="+mj-lt"/>
              </a:rPr>
              <a:t>Fitting the Model</a:t>
            </a:r>
          </a:p>
          <a:p>
            <a:pPr algn="ctr"/>
            <a:r>
              <a:rPr lang="en-US" sz="500" b="1">
                <a:solidFill>
                  <a:schemeClr val="accent3"/>
                </a:solidFill>
                <a:latin typeface="+mj-lt"/>
              </a:rPr>
              <a:t>  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1200">
                <a:solidFill>
                  <a:srgbClr val="4D4D4D"/>
                </a:solidFill>
              </a:rPr>
              <a:t>Training the model on 60% 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D96EDF-B522-435C-B106-F016BC3703C4}"/>
              </a:ext>
            </a:extLst>
          </p:cNvPr>
          <p:cNvSpPr txBox="1"/>
          <p:nvPr/>
        </p:nvSpPr>
        <p:spPr>
          <a:xfrm>
            <a:off x="3678736" y="2670272"/>
            <a:ext cx="1603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  <a:latin typeface="+mj-lt"/>
              </a:rPr>
              <a:t>Predicting for Validation set</a:t>
            </a:r>
          </a:p>
          <a:p>
            <a:pPr algn="ctr"/>
            <a:r>
              <a:rPr lang="en-US" sz="600" b="1">
                <a:solidFill>
                  <a:schemeClr val="accent3"/>
                </a:solidFill>
                <a:latin typeface="+mj-lt"/>
              </a:rPr>
              <a:t> </a:t>
            </a:r>
          </a:p>
          <a:p>
            <a:pPr algn="ctr"/>
            <a:r>
              <a:rPr lang="en-US" sz="1200">
                <a:solidFill>
                  <a:srgbClr val="4D4D4D"/>
                </a:solidFill>
              </a:rPr>
              <a:t>Predicting sales for validation set and evaluating metrics: RMSE &amp; R-Squared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DFF4C4-B9C9-48B0-B8D5-A42D1EC57189}"/>
              </a:ext>
            </a:extLst>
          </p:cNvPr>
          <p:cNvSpPr txBox="1"/>
          <p:nvPr/>
        </p:nvSpPr>
        <p:spPr>
          <a:xfrm>
            <a:off x="5264936" y="2670272"/>
            <a:ext cx="1767825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  <a:latin typeface="+mj-lt"/>
              </a:rPr>
              <a:t>Improving Validation Metrics</a:t>
            </a:r>
          </a:p>
          <a:p>
            <a:pPr algn="ctr"/>
            <a:r>
              <a:rPr lang="en-US" sz="500" b="1">
                <a:solidFill>
                  <a:schemeClr val="accent3"/>
                </a:solidFill>
                <a:latin typeface="+mj-lt"/>
              </a:rPr>
              <a:t> </a:t>
            </a:r>
          </a:p>
          <a:p>
            <a:pPr marL="266700" indent="-180975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4D4D4D"/>
                </a:solidFill>
              </a:rPr>
              <a:t>Hyperparameter Tuning</a:t>
            </a:r>
          </a:p>
          <a:p>
            <a:pPr marL="266700" indent="-180975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4D4D4D"/>
                </a:solidFill>
              </a:rPr>
              <a:t>Cross Validation</a:t>
            </a:r>
          </a:p>
          <a:p>
            <a:pPr marL="266700" indent="-180975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4D4D4D"/>
                </a:solidFill>
              </a:rPr>
              <a:t>Feature Selection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34803B-3AFD-4BDE-994B-B5F93F62A1F3}"/>
              </a:ext>
            </a:extLst>
          </p:cNvPr>
          <p:cNvSpPr txBox="1"/>
          <p:nvPr/>
        </p:nvSpPr>
        <p:spPr>
          <a:xfrm>
            <a:off x="7006880" y="2670272"/>
            <a:ext cx="154354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  <a:latin typeface="+mj-lt"/>
              </a:rPr>
              <a:t>Model Assessment</a:t>
            </a:r>
          </a:p>
          <a:p>
            <a:pPr algn="ctr"/>
            <a:r>
              <a:rPr lang="en-US" sz="600" b="1">
                <a:solidFill>
                  <a:schemeClr val="accent3"/>
                </a:solidFill>
                <a:latin typeface="+mj-lt"/>
              </a:rPr>
              <a:t> </a:t>
            </a:r>
          </a:p>
          <a:p>
            <a:pPr algn="ctr"/>
            <a:r>
              <a:rPr lang="en-US" sz="1200">
                <a:solidFill>
                  <a:srgbClr val="4D4D4D"/>
                </a:solidFill>
              </a:rPr>
              <a:t>Predicting sales for holdout 20% data and checking evaluation metrics</a:t>
            </a:r>
          </a:p>
        </p:txBody>
      </p:sp>
      <p:sp>
        <p:nvSpPr>
          <p:cNvPr id="38" name="Freeform 217">
            <a:extLst>
              <a:ext uri="{FF2B5EF4-FFF2-40B4-BE49-F238E27FC236}">
                <a16:creationId xmlns:a16="http://schemas.microsoft.com/office/drawing/2014/main" id="{4CADC725-90B9-40BF-AFB5-9595FC41F06A}"/>
              </a:ext>
            </a:extLst>
          </p:cNvPr>
          <p:cNvSpPr>
            <a:spLocks noEditPoints="1"/>
          </p:cNvSpPr>
          <p:nvPr/>
        </p:nvSpPr>
        <p:spPr bwMode="auto">
          <a:xfrm>
            <a:off x="4262835" y="1769664"/>
            <a:ext cx="396000" cy="324000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145">
            <a:extLst>
              <a:ext uri="{FF2B5EF4-FFF2-40B4-BE49-F238E27FC236}">
                <a16:creationId xmlns:a16="http://schemas.microsoft.com/office/drawing/2014/main" id="{E000409D-FCCE-440D-BB38-B08CA1945EE6}"/>
              </a:ext>
            </a:extLst>
          </p:cNvPr>
          <p:cNvSpPr>
            <a:spLocks/>
          </p:cNvSpPr>
          <p:nvPr/>
        </p:nvSpPr>
        <p:spPr bwMode="auto">
          <a:xfrm>
            <a:off x="1137486" y="1723511"/>
            <a:ext cx="436572" cy="376468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ata Directed Decision Making Icon - Download Data Directed Decision Making  Icon 1630969 | Noun Project">
            <a:extLst>
              <a:ext uri="{FF2B5EF4-FFF2-40B4-BE49-F238E27FC236}">
                <a16:creationId xmlns:a16="http://schemas.microsoft.com/office/drawing/2014/main" id="{849C2CF6-999B-45D9-8868-7D43D6DCB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998" y="164096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6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599098" y="368251"/>
            <a:ext cx="7741818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2800"/>
              <a:t>MULTIPLE LINEAR REGRESSION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9E5B04-DA9E-408C-A507-7546BA2746E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9098" y="1802820"/>
            <a:ext cx="4119551" cy="23134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Helps to understand the relationship between dependent variable and  multiple independent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Linearity: </a:t>
            </a:r>
            <a:r>
              <a:rPr lang="en-US"/>
              <a:t>Line of best fit through the data points is a straight line, rather than a curve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Normality: </a:t>
            </a:r>
            <a:r>
              <a:rPr lang="en-US"/>
              <a:t>The data follows a normal distribution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More variables might lead to overfitting of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50B367-18EB-574A-940E-EE323E48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72" y="1470214"/>
            <a:ext cx="3938595" cy="29942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>
            <a:spLocks noGrp="1"/>
          </p:cNvSpPr>
          <p:nvPr>
            <p:ph type="title"/>
          </p:nvPr>
        </p:nvSpPr>
        <p:spPr>
          <a:xfrm>
            <a:off x="588397" y="334378"/>
            <a:ext cx="7954578" cy="117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2800"/>
              <a:t>LASSO REGRESSION</a:t>
            </a: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58DFE423-4671-8C4F-A360-E36F8E5BA7C3}"/>
              </a:ext>
            </a:extLst>
          </p:cNvPr>
          <p:cNvSpPr txBox="1">
            <a:spLocks/>
          </p:cNvSpPr>
          <p:nvPr/>
        </p:nvSpPr>
        <p:spPr>
          <a:xfrm>
            <a:off x="4143362" y="2108624"/>
            <a:ext cx="4546262" cy="231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7938" indent="-7938" algn="l"/>
            <a:r>
              <a:rPr lang="en-US" sz="1600" b="1"/>
              <a:t>Least Absolute Shrinkage and Selection Operator Regularization Technique</a:t>
            </a:r>
          </a:p>
          <a:p>
            <a:pPr algn="l"/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Uses shrinkage where data values is shrunk towards a central point like mean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Well suited for models showing high level of multicollinearity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Penalizes less important features and make their coefficients zero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06995-0F72-4447-9C37-644DC6AC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5" y="1427599"/>
            <a:ext cx="3529271" cy="33125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>
            <a:spLocks noGrp="1"/>
          </p:cNvSpPr>
          <p:nvPr>
            <p:ph type="title"/>
          </p:nvPr>
        </p:nvSpPr>
        <p:spPr>
          <a:xfrm>
            <a:off x="349529" y="295151"/>
            <a:ext cx="8426434" cy="117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2800"/>
              <a:t>RANDOM FOREST REGRESSION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0881FB-439A-4A44-BF00-42E7E0B39D1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17545" y="1578794"/>
            <a:ext cx="3863452" cy="2902532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Generates a series of regression tree</a:t>
            </a:r>
            <a:r>
              <a:rPr lang="en-US" sz="1600" b="1" kern="1200" noProof="0"/>
              <a:t> 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effectLst/>
                <a:uLnTx/>
                <a:uFillTx/>
              </a:rPr>
              <a:t>models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sampling, with replacement, from training data (bootstrap)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building a tree until a threshold is reached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selecting predictor variables at random for each node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1200"/>
              <a:t>a</a:t>
            </a:r>
            <a:r>
              <a:rPr kumimoji="0" lang="en-US" b="0" i="0" u="none" strike="noStrike" kern="1200" cap="none" spc="0" normalizeH="0" noProof="0" err="1">
                <a:ln>
                  <a:noFill/>
                </a:ln>
                <a:effectLst/>
                <a:uLnTx/>
                <a:uFillTx/>
              </a:rPr>
              <a:t>verage</a:t>
            </a:r>
            <a:r>
              <a:rPr kumimoji="0" lang="en-US" b="0" i="0" u="none" strike="noStrike" kern="1200" cap="none" spc="0" normalizeH="0" noProof="0">
                <a:ln>
                  <a:noFill/>
                </a:ln>
                <a:effectLst/>
                <a:uLnTx/>
                <a:uFillTx/>
              </a:rPr>
              <a:t> the prediction results from multiple trees</a:t>
            </a:r>
          </a:p>
          <a:p>
            <a:pPr marL="0" indent="0" algn="l"/>
            <a:endParaRPr lang="en-US" b="1"/>
          </a:p>
          <a:p>
            <a:pPr marL="0" indent="0" algn="l"/>
            <a:r>
              <a:rPr lang="en-US" b="1"/>
              <a:t>Diversity</a:t>
            </a:r>
            <a:r>
              <a:rPr lang="en-US"/>
              <a:t>: Each tree is different and not all attributes are used. Averaging the predictions improves accuracy and reduces overfitting.</a:t>
            </a:r>
          </a:p>
          <a:p>
            <a:pPr marL="0" indent="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028" name="Picture 4" descr="Response surface analysis, clustering, and random forest regression of  pressure in suddenly expanded high-speed aerodynamic flows - ScienceDirect">
            <a:extLst>
              <a:ext uri="{FF2B5EF4-FFF2-40B4-BE49-F238E27FC236}">
                <a16:creationId xmlns:a16="http://schemas.microsoft.com/office/drawing/2014/main" id="{CDA6AEFA-2C5E-4CAE-B574-F1F9CE25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6" y="1562025"/>
            <a:ext cx="4054641" cy="264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23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8;p39">
            <a:extLst>
              <a:ext uri="{FF2B5EF4-FFF2-40B4-BE49-F238E27FC236}">
                <a16:creationId xmlns:a16="http://schemas.microsoft.com/office/drawing/2014/main" id="{F588348E-125F-441E-94D7-D18AAF0CDA79}"/>
              </a:ext>
            </a:extLst>
          </p:cNvPr>
          <p:cNvSpPr txBox="1">
            <a:spLocks/>
          </p:cNvSpPr>
          <p:nvPr/>
        </p:nvSpPr>
        <p:spPr>
          <a:xfrm>
            <a:off x="1111454" y="228921"/>
            <a:ext cx="6877878" cy="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IN" sz="2800"/>
              <a:t>RESULTS</a:t>
            </a:r>
          </a:p>
        </p:txBody>
      </p:sp>
      <p:sp>
        <p:nvSpPr>
          <p:cNvPr id="8" name="Google Shape;141;p16">
            <a:extLst>
              <a:ext uri="{FF2B5EF4-FFF2-40B4-BE49-F238E27FC236}">
                <a16:creationId xmlns:a16="http://schemas.microsoft.com/office/drawing/2014/main" id="{65D4BFA0-DC42-4EAD-A91A-3831661DA971}"/>
              </a:ext>
            </a:extLst>
          </p:cNvPr>
          <p:cNvSpPr txBox="1">
            <a:spLocks/>
          </p:cNvSpPr>
          <p:nvPr/>
        </p:nvSpPr>
        <p:spPr>
          <a:xfrm>
            <a:off x="457200" y="831874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A46E5B-FEAB-49EA-B185-F59551E2DB2D}"/>
              </a:ext>
            </a:extLst>
          </p:cNvPr>
          <p:cNvCxnSpPr/>
          <p:nvPr/>
        </p:nvCxnSpPr>
        <p:spPr>
          <a:xfrm>
            <a:off x="3045558" y="1051161"/>
            <a:ext cx="0" cy="374400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960AC2-497C-4B04-9871-35D955DCC1BA}"/>
              </a:ext>
            </a:extLst>
          </p:cNvPr>
          <p:cNvCxnSpPr/>
          <p:nvPr/>
        </p:nvCxnSpPr>
        <p:spPr>
          <a:xfrm>
            <a:off x="6122314" y="1059787"/>
            <a:ext cx="0" cy="370800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78B021-1415-42AF-B1D8-8A85EA965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" t="898" r="4171" b="5110"/>
          <a:stretch/>
        </p:blipFill>
        <p:spPr>
          <a:xfrm>
            <a:off x="3307228" y="1426047"/>
            <a:ext cx="2655017" cy="15872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252971-A4F2-4A36-A34F-D536BDAEE081}"/>
              </a:ext>
            </a:extLst>
          </p:cNvPr>
          <p:cNvSpPr txBox="1"/>
          <p:nvPr/>
        </p:nvSpPr>
        <p:spPr>
          <a:xfrm>
            <a:off x="3246846" y="3115313"/>
            <a:ext cx="2714009" cy="1546577"/>
          </a:xfrm>
          <a:prstGeom prst="rect">
            <a:avLst/>
          </a:prstGeom>
          <a:solidFill>
            <a:schemeClr val="accent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100" b="1">
                <a:latin typeface="Segoe UI"/>
                <a:cs typeface="Segoe UI"/>
              </a:rPr>
              <a:t>Random Forest</a:t>
            </a:r>
          </a:p>
          <a:p>
            <a:r>
              <a:rPr lang="en-IN" sz="7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N" sz="11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100" b="1">
                <a:latin typeface="Segoe UI"/>
                <a:cs typeface="Segoe UI"/>
              </a:rPr>
              <a:t>R-Squared</a:t>
            </a:r>
            <a:r>
              <a:rPr lang="en-IN" sz="1100">
                <a:latin typeface="Segoe UI"/>
                <a:cs typeface="Segoe UI"/>
              </a:rPr>
              <a:t>: 79.87%</a:t>
            </a:r>
          </a:p>
          <a:p>
            <a:r>
              <a:rPr lang="en-IN" sz="1100" b="1">
                <a:latin typeface="Segoe UI"/>
                <a:cs typeface="Segoe UI"/>
              </a:rPr>
              <a:t>RMSE</a:t>
            </a:r>
            <a:r>
              <a:rPr lang="en-IN" sz="1100">
                <a:latin typeface="Segoe UI"/>
                <a:cs typeface="Segoe UI"/>
              </a:rPr>
              <a:t>: 4.07</a:t>
            </a:r>
          </a:p>
          <a:p>
            <a:r>
              <a:rPr lang="en-IN" sz="9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N" sz="11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100" b="1">
                <a:latin typeface="Segoe UI"/>
                <a:cs typeface="Segoe UI"/>
              </a:rPr>
              <a:t>Hyperparameters</a:t>
            </a:r>
          </a:p>
          <a:p>
            <a:r>
              <a:rPr lang="en-IN" sz="1100">
                <a:latin typeface="Segoe UI"/>
                <a:cs typeface="Segoe UI"/>
              </a:rPr>
              <a:t>No. of trees = 60</a:t>
            </a:r>
          </a:p>
          <a:p>
            <a:r>
              <a:rPr lang="en-IN" sz="1100">
                <a:latin typeface="Segoe UI"/>
                <a:cs typeface="Segoe UI"/>
              </a:rPr>
              <a:t>Maximum depth = 15</a:t>
            </a:r>
          </a:p>
          <a:p>
            <a:r>
              <a:rPr lang="en-IN" sz="1100">
                <a:latin typeface="Segoe UI"/>
                <a:cs typeface="Segoe UI"/>
              </a:rPr>
              <a:t>Max features considered for split =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3369A-A3CB-48A4-A0B2-B29C6B5C9F8A}"/>
              </a:ext>
            </a:extLst>
          </p:cNvPr>
          <p:cNvSpPr txBox="1"/>
          <p:nvPr/>
        </p:nvSpPr>
        <p:spPr>
          <a:xfrm>
            <a:off x="6271728" y="3115313"/>
            <a:ext cx="2714009" cy="1615827"/>
          </a:xfrm>
          <a:prstGeom prst="rect">
            <a:avLst/>
          </a:prstGeom>
          <a:solidFill>
            <a:schemeClr val="accent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100" b="1">
                <a:latin typeface="Segoe UI"/>
                <a:cs typeface="Segoe UI"/>
              </a:rPr>
              <a:t>Random Forest</a:t>
            </a:r>
          </a:p>
          <a:p>
            <a:endParaRPr lang="en-IN" sz="11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100" b="1">
                <a:latin typeface="Segoe UI"/>
                <a:cs typeface="Segoe UI"/>
              </a:rPr>
              <a:t>R-Squared</a:t>
            </a:r>
            <a:r>
              <a:rPr lang="en-IN" sz="1100">
                <a:latin typeface="Segoe UI"/>
                <a:cs typeface="Segoe UI"/>
              </a:rPr>
              <a:t>: 77.45%</a:t>
            </a:r>
          </a:p>
          <a:p>
            <a:r>
              <a:rPr lang="en-IN" sz="1100" b="1">
                <a:latin typeface="Segoe UI"/>
                <a:cs typeface="Segoe UI"/>
              </a:rPr>
              <a:t>RMSE</a:t>
            </a:r>
            <a:r>
              <a:rPr lang="en-IN" sz="1100">
                <a:latin typeface="Segoe UI"/>
                <a:cs typeface="Segoe UI"/>
              </a:rPr>
              <a:t>: 3.87</a:t>
            </a:r>
          </a:p>
          <a:p>
            <a:endParaRPr lang="en-IN" sz="11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100" b="1">
                <a:latin typeface="Segoe UI"/>
                <a:cs typeface="Segoe UI"/>
              </a:rPr>
              <a:t>Hyperparameters</a:t>
            </a:r>
          </a:p>
          <a:p>
            <a:r>
              <a:rPr lang="en-IN" sz="1100">
                <a:latin typeface="Segoe UI"/>
                <a:cs typeface="Segoe UI"/>
              </a:rPr>
              <a:t>No. of trees = 150</a:t>
            </a:r>
          </a:p>
          <a:p>
            <a:r>
              <a:rPr lang="en-IN" sz="1100">
                <a:latin typeface="Segoe UI"/>
                <a:cs typeface="Segoe UI"/>
              </a:rPr>
              <a:t>Maximum depth = 4</a:t>
            </a:r>
          </a:p>
          <a:p>
            <a:r>
              <a:rPr lang="en-IN" sz="1100">
                <a:latin typeface="Segoe UI"/>
                <a:cs typeface="Segoe UI"/>
              </a:rPr>
              <a:t>Max features considered for split = Auto</a:t>
            </a:r>
            <a:endParaRPr lang="en-IN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86010-ECA8-4F6E-A653-CA12C48FB854}"/>
              </a:ext>
            </a:extLst>
          </p:cNvPr>
          <p:cNvSpPr txBox="1"/>
          <p:nvPr/>
        </p:nvSpPr>
        <p:spPr>
          <a:xfrm>
            <a:off x="170090" y="3115313"/>
            <a:ext cx="2714009" cy="1546577"/>
          </a:xfrm>
          <a:prstGeom prst="rect">
            <a:avLst/>
          </a:prstGeom>
          <a:solidFill>
            <a:schemeClr val="accent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100" b="1">
                <a:latin typeface="Segoe UI"/>
                <a:cs typeface="Segoe UI"/>
              </a:rPr>
              <a:t>Random Forest</a:t>
            </a:r>
          </a:p>
          <a:p>
            <a:r>
              <a:rPr lang="en-IN" sz="7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IN" sz="1100" b="1">
                <a:latin typeface="Segoe UI"/>
                <a:cs typeface="Segoe UI"/>
              </a:rPr>
              <a:t>R-Squared</a:t>
            </a:r>
            <a:r>
              <a:rPr lang="en-IN" sz="1100">
                <a:latin typeface="Segoe UI"/>
                <a:cs typeface="Segoe UI"/>
              </a:rPr>
              <a:t>: 89.27%</a:t>
            </a:r>
          </a:p>
          <a:p>
            <a:r>
              <a:rPr lang="en-IN" sz="1100" b="1">
                <a:latin typeface="Segoe UI"/>
                <a:cs typeface="Segoe UI"/>
              </a:rPr>
              <a:t>RMSE</a:t>
            </a:r>
            <a:r>
              <a:rPr lang="en-IN" sz="1100">
                <a:latin typeface="Segoe UI"/>
                <a:cs typeface="Segoe UI"/>
              </a:rPr>
              <a:t>: 9.26</a:t>
            </a:r>
          </a:p>
          <a:p>
            <a:r>
              <a:rPr lang="en-IN" sz="9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N" sz="11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100" b="1">
                <a:latin typeface="Segoe UI"/>
                <a:cs typeface="Segoe UI"/>
              </a:rPr>
              <a:t>Hyperparameters</a:t>
            </a:r>
          </a:p>
          <a:p>
            <a:r>
              <a:rPr lang="en-IN" sz="1100">
                <a:latin typeface="Segoe UI"/>
                <a:cs typeface="Segoe UI"/>
              </a:rPr>
              <a:t>No. of trees = 110</a:t>
            </a:r>
          </a:p>
          <a:p>
            <a:r>
              <a:rPr lang="en-IN" sz="1100">
                <a:latin typeface="Segoe UI"/>
                <a:cs typeface="Segoe UI"/>
              </a:rPr>
              <a:t>Maximum depth = 20</a:t>
            </a:r>
          </a:p>
          <a:p>
            <a:r>
              <a:rPr lang="en-IN" sz="1100">
                <a:latin typeface="Segoe UI"/>
                <a:cs typeface="Segoe UI"/>
              </a:rPr>
              <a:t>Max features considered for split =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92F82-944A-41E4-B03F-C055B5DCABF8}"/>
              </a:ext>
            </a:extLst>
          </p:cNvPr>
          <p:cNvSpPr txBox="1"/>
          <p:nvPr/>
        </p:nvSpPr>
        <p:spPr>
          <a:xfrm>
            <a:off x="3510951" y="1017574"/>
            <a:ext cx="2191108" cy="307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Brakes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94926-BFED-4697-8338-C266198300B5}"/>
              </a:ext>
            </a:extLst>
          </p:cNvPr>
          <p:cNvSpPr txBox="1"/>
          <p:nvPr/>
        </p:nvSpPr>
        <p:spPr>
          <a:xfrm>
            <a:off x="431540" y="1016085"/>
            <a:ext cx="2191108" cy="307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Batteries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97F2D-45AC-41C6-B835-2DCF01D96971}"/>
              </a:ext>
            </a:extLst>
          </p:cNvPr>
          <p:cNvSpPr txBox="1"/>
          <p:nvPr/>
        </p:nvSpPr>
        <p:spPr>
          <a:xfrm>
            <a:off x="6553195" y="1014701"/>
            <a:ext cx="2191108" cy="307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4A9C01-7078-4EFA-BDA9-B059168D9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8" t="2845" r="3418" b="5862"/>
          <a:stretch/>
        </p:blipFill>
        <p:spPr>
          <a:xfrm>
            <a:off x="6320066" y="1425065"/>
            <a:ext cx="2661784" cy="15544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D329D-8260-402F-A32E-93C023443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9" t="1604" r="2185" b="6009"/>
          <a:stretch/>
        </p:blipFill>
        <p:spPr>
          <a:xfrm>
            <a:off x="214669" y="1411754"/>
            <a:ext cx="2652178" cy="1560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3258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 idx="4"/>
          </p:nvPr>
        </p:nvSpPr>
        <p:spPr>
          <a:xfrm>
            <a:off x="897471" y="2245745"/>
            <a:ext cx="4383689" cy="153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BUSINESS OUTCOMES</a:t>
            </a:r>
            <a:endParaRPr lang="en-IN"/>
          </a:p>
        </p:txBody>
      </p:sp>
      <p:sp>
        <p:nvSpPr>
          <p:cNvPr id="21" name="Google Shape;273;p37">
            <a:extLst>
              <a:ext uri="{FF2B5EF4-FFF2-40B4-BE49-F238E27FC236}">
                <a16:creationId xmlns:a16="http://schemas.microsoft.com/office/drawing/2014/main" id="{8F85CE6B-3C1E-400C-AEBB-F3FB5D41AFC8}"/>
              </a:ext>
            </a:extLst>
          </p:cNvPr>
          <p:cNvSpPr txBox="1">
            <a:spLocks/>
          </p:cNvSpPr>
          <p:nvPr/>
        </p:nvSpPr>
        <p:spPr>
          <a:xfrm>
            <a:off x="2512637" y="1408722"/>
            <a:ext cx="1804922" cy="10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697" indent="0">
              <a:spcBef>
                <a:spcPts val="1000"/>
              </a:spcBef>
              <a:buSzPts val="1400"/>
              <a:buNone/>
            </a:pPr>
            <a:r>
              <a:rPr lang="en-US" sz="9000" b="1">
                <a:latin typeface="Josefin Sans" pitchFamily="2" charset="0"/>
              </a:rPr>
              <a:t>06</a:t>
            </a:r>
          </a:p>
        </p:txBody>
      </p:sp>
      <p:pic>
        <p:nvPicPr>
          <p:cNvPr id="4" name="Google Shape;483;p44">
            <a:extLst>
              <a:ext uri="{FF2B5EF4-FFF2-40B4-BE49-F238E27FC236}">
                <a16:creationId xmlns:a16="http://schemas.microsoft.com/office/drawing/2014/main" id="{02A841A0-B0C9-4491-B361-23E0D68236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189655" y="810178"/>
            <a:ext cx="3674185" cy="3523143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97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 idx="21"/>
          </p:nvPr>
        </p:nvSpPr>
        <p:spPr>
          <a:xfrm>
            <a:off x="605973" y="367330"/>
            <a:ext cx="5483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TABLE OF CONTENTS</a:t>
            </a:r>
            <a:endParaRPr lang="en-IN"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 idx="4"/>
          </p:nvPr>
        </p:nvSpPr>
        <p:spPr>
          <a:xfrm>
            <a:off x="824710" y="155120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C74533"/>
                </a:solidFill>
              </a:rPr>
              <a:t>01</a:t>
            </a:r>
            <a:endParaRPr lang="en-IN">
              <a:solidFill>
                <a:srgbClr val="C74533"/>
              </a:solidFill>
            </a:endParaRPr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1577512" y="1717868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ABOUT THE CLIENT</a:t>
            </a:r>
            <a:endParaRPr lang="en-IN"/>
          </a:p>
        </p:txBody>
      </p:sp>
      <p:sp>
        <p:nvSpPr>
          <p:cNvPr id="235" name="Google Shape;235;p34"/>
          <p:cNvSpPr txBox="1">
            <a:spLocks noGrp="1"/>
          </p:cNvSpPr>
          <p:nvPr>
            <p:ph type="title" idx="2"/>
          </p:nvPr>
        </p:nvSpPr>
        <p:spPr>
          <a:xfrm>
            <a:off x="5474745" y="1639249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IDENTIFYING PESKY SKUS</a:t>
            </a:r>
            <a:endParaRPr lang="en-IN"/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 idx="5"/>
          </p:nvPr>
        </p:nvSpPr>
        <p:spPr>
          <a:xfrm>
            <a:off x="4618658" y="132153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C74533"/>
                </a:solidFill>
              </a:rPr>
              <a:t>04</a:t>
            </a:r>
            <a:endParaRPr lang="en-IN">
              <a:solidFill>
                <a:srgbClr val="C74533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title" idx="6"/>
          </p:nvPr>
        </p:nvSpPr>
        <p:spPr>
          <a:xfrm>
            <a:off x="1577512" y="2769657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BUSINESS PROBLEM</a:t>
            </a:r>
            <a:endParaRPr lang="en-IN"/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 idx="8"/>
          </p:nvPr>
        </p:nvSpPr>
        <p:spPr>
          <a:xfrm>
            <a:off x="824710" y="2581197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C74533"/>
                </a:solidFill>
              </a:rPr>
              <a:t>02</a:t>
            </a:r>
            <a:endParaRPr lang="en-IN">
              <a:solidFill>
                <a:srgbClr val="C74533"/>
              </a:solidFill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 idx="9"/>
          </p:nvPr>
        </p:nvSpPr>
        <p:spPr>
          <a:xfrm>
            <a:off x="5474745" y="2347345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/>
              <a:t>PREDICTIVE MODELING</a:t>
            </a:r>
          </a:p>
        </p:txBody>
      </p:sp>
      <p:sp>
        <p:nvSpPr>
          <p:cNvPr id="243" name="Google Shape;243;p34"/>
          <p:cNvSpPr txBox="1">
            <a:spLocks noGrp="1"/>
          </p:cNvSpPr>
          <p:nvPr>
            <p:ph type="title" idx="14"/>
          </p:nvPr>
        </p:nvSpPr>
        <p:spPr>
          <a:xfrm>
            <a:off x="4618658" y="2166815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C74533"/>
                </a:solidFill>
              </a:rPr>
              <a:t>05</a:t>
            </a:r>
            <a:endParaRPr lang="en-IN">
              <a:solidFill>
                <a:srgbClr val="C74533"/>
              </a:solidFill>
            </a:endParaRPr>
          </a:p>
        </p:txBody>
      </p:sp>
      <p:sp>
        <p:nvSpPr>
          <p:cNvPr id="244" name="Google Shape;244;p34"/>
          <p:cNvSpPr txBox="1">
            <a:spLocks noGrp="1"/>
          </p:cNvSpPr>
          <p:nvPr>
            <p:ph type="title" idx="15"/>
          </p:nvPr>
        </p:nvSpPr>
        <p:spPr>
          <a:xfrm>
            <a:off x="1532598" y="3822277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DATA PREPROCESSING</a:t>
            </a:r>
            <a:endParaRPr lang="en-IN"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 idx="17"/>
          </p:nvPr>
        </p:nvSpPr>
        <p:spPr>
          <a:xfrm>
            <a:off x="824710" y="366295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C74533"/>
                </a:solidFill>
              </a:rPr>
              <a:t>03</a:t>
            </a:r>
            <a:endParaRPr lang="en-IN">
              <a:solidFill>
                <a:srgbClr val="C74533"/>
              </a:solidFill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title" idx="18"/>
          </p:nvPr>
        </p:nvSpPr>
        <p:spPr>
          <a:xfrm>
            <a:off x="5468310" y="3185496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BUSINESS OUTCOMES</a:t>
            </a:r>
            <a:endParaRPr lang="en-IN"/>
          </a:p>
        </p:txBody>
      </p:sp>
      <p:sp>
        <p:nvSpPr>
          <p:cNvPr id="249" name="Google Shape;249;p34"/>
          <p:cNvSpPr txBox="1">
            <a:spLocks noGrp="1"/>
          </p:cNvSpPr>
          <p:nvPr>
            <p:ph type="title" idx="20"/>
          </p:nvPr>
        </p:nvSpPr>
        <p:spPr>
          <a:xfrm>
            <a:off x="4618658" y="3022368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C74533"/>
                </a:solidFill>
              </a:rPr>
              <a:t>06</a:t>
            </a:r>
            <a:endParaRPr lang="en-IN">
              <a:solidFill>
                <a:srgbClr val="C74533"/>
              </a:solidFill>
            </a:endParaRPr>
          </a:p>
        </p:txBody>
      </p:sp>
      <p:sp>
        <p:nvSpPr>
          <p:cNvPr id="15" name="Google Shape;247;p34">
            <a:extLst>
              <a:ext uri="{FF2B5EF4-FFF2-40B4-BE49-F238E27FC236}">
                <a16:creationId xmlns:a16="http://schemas.microsoft.com/office/drawing/2014/main" id="{08FE3CE7-2651-4BEF-AC7C-77C230F8E00F}"/>
              </a:ext>
            </a:extLst>
          </p:cNvPr>
          <p:cNvSpPr txBox="1">
            <a:spLocks/>
          </p:cNvSpPr>
          <p:nvPr/>
        </p:nvSpPr>
        <p:spPr>
          <a:xfrm>
            <a:off x="5474745" y="4046128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osefin Sans"/>
              <a:buNone/>
              <a:defRPr sz="16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/>
              <a:t>FUTURE DIRECTIONS</a:t>
            </a:r>
            <a:endParaRPr lang="en-IN"/>
          </a:p>
        </p:txBody>
      </p:sp>
      <p:sp>
        <p:nvSpPr>
          <p:cNvPr id="16" name="Google Shape;249;p34">
            <a:extLst>
              <a:ext uri="{FF2B5EF4-FFF2-40B4-BE49-F238E27FC236}">
                <a16:creationId xmlns:a16="http://schemas.microsoft.com/office/drawing/2014/main" id="{9D2C0ABA-5AED-4FA7-B6B8-EEF3DD27A468}"/>
              </a:ext>
            </a:extLst>
          </p:cNvPr>
          <p:cNvSpPr txBox="1">
            <a:spLocks/>
          </p:cNvSpPr>
          <p:nvPr/>
        </p:nvSpPr>
        <p:spPr>
          <a:xfrm>
            <a:off x="4663575" y="3856705"/>
            <a:ext cx="7974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>
                <a:solidFill>
                  <a:srgbClr val="C74533"/>
                </a:solidFill>
              </a:rPr>
              <a:t>07</a:t>
            </a:r>
            <a:endParaRPr lang="en-IN">
              <a:solidFill>
                <a:srgbClr val="C7453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2337683" y="266445"/>
            <a:ext cx="4337156" cy="71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/>
              <a:t>BUSINESS BENEFITS</a:t>
            </a:r>
            <a:endParaRPr lang="en-IN" sz="2800"/>
          </a:p>
        </p:txBody>
      </p:sp>
      <p:grpSp>
        <p:nvGrpSpPr>
          <p:cNvPr id="57" name="Google Shape;134;p16">
            <a:extLst>
              <a:ext uri="{FF2B5EF4-FFF2-40B4-BE49-F238E27FC236}">
                <a16:creationId xmlns:a16="http://schemas.microsoft.com/office/drawing/2014/main" id="{0B186462-1CC1-4925-993D-122D15C27967}"/>
              </a:ext>
            </a:extLst>
          </p:cNvPr>
          <p:cNvGrpSpPr/>
          <p:nvPr/>
        </p:nvGrpSpPr>
        <p:grpSpPr>
          <a:xfrm>
            <a:off x="2666137" y="1104594"/>
            <a:ext cx="3811722" cy="3572638"/>
            <a:chOff x="2666138" y="1057725"/>
            <a:chExt cx="3811722" cy="3572638"/>
          </a:xfrm>
        </p:grpSpPr>
        <p:sp>
          <p:nvSpPr>
            <p:cNvPr id="58" name="Google Shape;135;p16">
              <a:extLst>
                <a:ext uri="{FF2B5EF4-FFF2-40B4-BE49-F238E27FC236}">
                  <a16:creationId xmlns:a16="http://schemas.microsoft.com/office/drawing/2014/main" id="{65513D9F-4AC5-4F64-8D1D-2B0C4DEB53FC}"/>
                </a:ext>
              </a:extLst>
            </p:cNvPr>
            <p:cNvSpPr/>
            <p:nvPr/>
          </p:nvSpPr>
          <p:spPr>
            <a:xfrm>
              <a:off x="4087160" y="2239663"/>
              <a:ext cx="2390700" cy="2390700"/>
            </a:xfrm>
            <a:prstGeom prst="ellipse">
              <a:avLst/>
            </a:prstGeom>
            <a:solidFill>
              <a:schemeClr val="accent1">
                <a:lumMod val="75000"/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" name="Google Shape;136;p16">
              <a:extLst>
                <a:ext uri="{FF2B5EF4-FFF2-40B4-BE49-F238E27FC236}">
                  <a16:creationId xmlns:a16="http://schemas.microsoft.com/office/drawing/2014/main" id="{C50A8E5C-F4BC-4F19-A222-D2731AE90356}"/>
                </a:ext>
              </a:extLst>
            </p:cNvPr>
            <p:cNvSpPr/>
            <p:nvPr/>
          </p:nvSpPr>
          <p:spPr>
            <a:xfrm>
              <a:off x="2666138" y="2239663"/>
              <a:ext cx="2390700" cy="2390700"/>
            </a:xfrm>
            <a:prstGeom prst="ellipse">
              <a:avLst/>
            </a:prstGeom>
            <a:solidFill>
              <a:schemeClr val="accent1">
                <a:lumMod val="75000"/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" name="Google Shape;137;p16">
              <a:extLst>
                <a:ext uri="{FF2B5EF4-FFF2-40B4-BE49-F238E27FC236}">
                  <a16:creationId xmlns:a16="http://schemas.microsoft.com/office/drawing/2014/main" id="{4F60FFDF-5278-4A5D-99AA-8EC8CDC1B1A5}"/>
                </a:ext>
              </a:extLst>
            </p:cNvPr>
            <p:cNvSpPr/>
            <p:nvPr/>
          </p:nvSpPr>
          <p:spPr>
            <a:xfrm>
              <a:off x="3376649" y="1057725"/>
              <a:ext cx="2390700" cy="2390700"/>
            </a:xfrm>
            <a:prstGeom prst="ellipse">
              <a:avLst/>
            </a:prstGeom>
            <a:solidFill>
              <a:schemeClr val="accent1">
                <a:lumMod val="75000"/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5" name="Google Shape;162;p16">
            <a:extLst>
              <a:ext uri="{FF2B5EF4-FFF2-40B4-BE49-F238E27FC236}">
                <a16:creationId xmlns:a16="http://schemas.microsoft.com/office/drawing/2014/main" id="{8A0F40D3-5289-457C-8954-432EEEE65EE1}"/>
              </a:ext>
            </a:extLst>
          </p:cNvPr>
          <p:cNvGrpSpPr/>
          <p:nvPr/>
        </p:nvGrpSpPr>
        <p:grpSpPr>
          <a:xfrm>
            <a:off x="612320" y="1424081"/>
            <a:ext cx="2061000" cy="1054319"/>
            <a:chOff x="457200" y="1317375"/>
            <a:chExt cx="2061000" cy="1054319"/>
          </a:xfrm>
        </p:grpSpPr>
        <p:sp>
          <p:nvSpPr>
            <p:cNvPr id="86" name="Google Shape;163;p16">
              <a:extLst>
                <a:ext uri="{FF2B5EF4-FFF2-40B4-BE49-F238E27FC236}">
                  <a16:creationId xmlns:a16="http://schemas.microsoft.com/office/drawing/2014/main" id="{A6DCBE6D-4F0E-405D-9F68-2BB906A85BC9}"/>
                </a:ext>
              </a:extLst>
            </p:cNvPr>
            <p:cNvSpPr txBox="1"/>
            <p:nvPr/>
          </p:nvSpPr>
          <p:spPr>
            <a:xfrm>
              <a:off x="457200" y="2097794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800" b="1">
                  <a:solidFill>
                    <a:schemeClr val="accent3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Improved Demand Forecasting</a:t>
              </a:r>
              <a:endParaRPr sz="1800" b="1">
                <a:solidFill>
                  <a:schemeClr val="accent3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" name="Google Shape;165;p16">
              <a:extLst>
                <a:ext uri="{FF2B5EF4-FFF2-40B4-BE49-F238E27FC236}">
                  <a16:creationId xmlns:a16="http://schemas.microsoft.com/office/drawing/2014/main" id="{9F77C8F8-D15F-4AA3-A9D3-081585E20310}"/>
                </a:ext>
              </a:extLst>
            </p:cNvPr>
            <p:cNvSpPr/>
            <p:nvPr/>
          </p:nvSpPr>
          <p:spPr>
            <a:xfrm>
              <a:off x="562575" y="1317375"/>
              <a:ext cx="608400" cy="608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67"/>
            </a:p>
          </p:txBody>
        </p:sp>
      </p:grpSp>
      <p:grpSp>
        <p:nvGrpSpPr>
          <p:cNvPr id="89" name="Google Shape;166;p16">
            <a:extLst>
              <a:ext uri="{FF2B5EF4-FFF2-40B4-BE49-F238E27FC236}">
                <a16:creationId xmlns:a16="http://schemas.microsoft.com/office/drawing/2014/main" id="{D2E8197D-0B40-481B-9EB3-FC3CF862D474}"/>
              </a:ext>
            </a:extLst>
          </p:cNvPr>
          <p:cNvGrpSpPr/>
          <p:nvPr/>
        </p:nvGrpSpPr>
        <p:grpSpPr>
          <a:xfrm>
            <a:off x="612320" y="3424740"/>
            <a:ext cx="2061000" cy="1070656"/>
            <a:chOff x="457200" y="3130825"/>
            <a:chExt cx="2061000" cy="1070656"/>
          </a:xfrm>
        </p:grpSpPr>
        <p:sp>
          <p:nvSpPr>
            <p:cNvPr id="90" name="Google Shape;167;p16">
              <a:extLst>
                <a:ext uri="{FF2B5EF4-FFF2-40B4-BE49-F238E27FC236}">
                  <a16:creationId xmlns:a16="http://schemas.microsoft.com/office/drawing/2014/main" id="{4742B3E3-0079-4544-B220-57B722E796C1}"/>
                </a:ext>
              </a:extLst>
            </p:cNvPr>
            <p:cNvSpPr txBox="1"/>
            <p:nvPr/>
          </p:nvSpPr>
          <p:spPr>
            <a:xfrm>
              <a:off x="457200" y="3924281"/>
              <a:ext cx="2061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>
                  <a:solidFill>
                    <a:schemeClr val="accent3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Better Inventory Management</a:t>
              </a:r>
              <a:endParaRPr sz="1800" b="1">
                <a:solidFill>
                  <a:schemeClr val="accent3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" name="Google Shape;169;p16">
              <a:extLst>
                <a:ext uri="{FF2B5EF4-FFF2-40B4-BE49-F238E27FC236}">
                  <a16:creationId xmlns:a16="http://schemas.microsoft.com/office/drawing/2014/main" id="{00429328-E7BC-4A4D-8C70-D1FDC0CECDEC}"/>
                </a:ext>
              </a:extLst>
            </p:cNvPr>
            <p:cNvSpPr/>
            <p:nvPr/>
          </p:nvSpPr>
          <p:spPr>
            <a:xfrm>
              <a:off x="562575" y="3130825"/>
              <a:ext cx="608400" cy="608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67"/>
            </a:p>
          </p:txBody>
        </p:sp>
      </p:grpSp>
      <p:grpSp>
        <p:nvGrpSpPr>
          <p:cNvPr id="93" name="Google Shape;170;p16">
            <a:extLst>
              <a:ext uri="{FF2B5EF4-FFF2-40B4-BE49-F238E27FC236}">
                <a16:creationId xmlns:a16="http://schemas.microsoft.com/office/drawing/2014/main" id="{14E7E795-A687-4C7F-B255-E68FA50C2EAD}"/>
              </a:ext>
            </a:extLst>
          </p:cNvPr>
          <p:cNvGrpSpPr/>
          <p:nvPr/>
        </p:nvGrpSpPr>
        <p:grpSpPr>
          <a:xfrm>
            <a:off x="6593143" y="3367591"/>
            <a:ext cx="2061000" cy="1078820"/>
            <a:chOff x="6625800" y="3130825"/>
            <a:chExt cx="2061000" cy="1078820"/>
          </a:xfrm>
        </p:grpSpPr>
        <p:sp>
          <p:nvSpPr>
            <p:cNvPr id="94" name="Google Shape;171;p16">
              <a:extLst>
                <a:ext uri="{FF2B5EF4-FFF2-40B4-BE49-F238E27FC236}">
                  <a16:creationId xmlns:a16="http://schemas.microsoft.com/office/drawing/2014/main" id="{55943B04-D300-4133-B086-B4E8514B3F4C}"/>
                </a:ext>
              </a:extLst>
            </p:cNvPr>
            <p:cNvSpPr txBox="1"/>
            <p:nvPr/>
          </p:nvSpPr>
          <p:spPr>
            <a:xfrm>
              <a:off x="6625800" y="3932445"/>
              <a:ext cx="2061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800" b="1">
                  <a:solidFill>
                    <a:schemeClr val="accent3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Reduced Holding Costs</a:t>
              </a:r>
              <a:endParaRPr sz="1800" b="1">
                <a:solidFill>
                  <a:schemeClr val="accent3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" name="Google Shape;173;p16">
              <a:extLst>
                <a:ext uri="{FF2B5EF4-FFF2-40B4-BE49-F238E27FC236}">
                  <a16:creationId xmlns:a16="http://schemas.microsoft.com/office/drawing/2014/main" id="{BB7945FC-7E9B-472C-967E-FB4A0C6823F7}"/>
                </a:ext>
              </a:extLst>
            </p:cNvPr>
            <p:cNvSpPr/>
            <p:nvPr/>
          </p:nvSpPr>
          <p:spPr>
            <a:xfrm>
              <a:off x="7973025" y="3130825"/>
              <a:ext cx="608400" cy="608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67"/>
            </a:p>
          </p:txBody>
        </p:sp>
      </p:grpSp>
      <p:grpSp>
        <p:nvGrpSpPr>
          <p:cNvPr id="98" name="Google Shape;175;p16">
            <a:extLst>
              <a:ext uri="{FF2B5EF4-FFF2-40B4-BE49-F238E27FC236}">
                <a16:creationId xmlns:a16="http://schemas.microsoft.com/office/drawing/2014/main" id="{8C82A2A4-D010-47FD-9526-21CD12C934C5}"/>
              </a:ext>
            </a:extLst>
          </p:cNvPr>
          <p:cNvGrpSpPr/>
          <p:nvPr/>
        </p:nvGrpSpPr>
        <p:grpSpPr>
          <a:xfrm>
            <a:off x="4373311" y="2890912"/>
            <a:ext cx="397385" cy="367296"/>
            <a:chOff x="3180485" y="3457399"/>
            <a:chExt cx="397385" cy="367296"/>
          </a:xfrm>
          <a:solidFill>
            <a:srgbClr val="B75442"/>
          </a:solidFill>
        </p:grpSpPr>
        <p:sp>
          <p:nvSpPr>
            <p:cNvPr id="99" name="Google Shape;176;p16">
              <a:extLst>
                <a:ext uri="{FF2B5EF4-FFF2-40B4-BE49-F238E27FC236}">
                  <a16:creationId xmlns:a16="http://schemas.microsoft.com/office/drawing/2014/main" id="{4CB6B2E0-CAFD-44FC-BDE3-A66DAAE1D5E0}"/>
                </a:ext>
              </a:extLst>
            </p:cNvPr>
            <p:cNvSpPr/>
            <p:nvPr/>
          </p:nvSpPr>
          <p:spPr>
            <a:xfrm>
              <a:off x="3426397" y="3457399"/>
              <a:ext cx="151473" cy="367296"/>
            </a:xfrm>
            <a:custGeom>
              <a:avLst/>
              <a:gdLst/>
              <a:ahLst/>
              <a:cxnLst/>
              <a:rect l="l" t="t" r="r" b="b"/>
              <a:pathLst>
                <a:path w="4430" h="10742" extrusionOk="0">
                  <a:moveTo>
                    <a:pt x="2215" y="1"/>
                  </a:moveTo>
                  <a:cubicBezTo>
                    <a:pt x="2120" y="1"/>
                    <a:pt x="2024" y="48"/>
                    <a:pt x="1953" y="144"/>
                  </a:cubicBezTo>
                  <a:lnTo>
                    <a:pt x="72" y="2692"/>
                  </a:lnTo>
                  <a:cubicBezTo>
                    <a:pt x="0" y="2811"/>
                    <a:pt x="0" y="2954"/>
                    <a:pt x="72" y="3073"/>
                  </a:cubicBezTo>
                  <a:cubicBezTo>
                    <a:pt x="143" y="3144"/>
                    <a:pt x="238" y="3192"/>
                    <a:pt x="334" y="3192"/>
                  </a:cubicBezTo>
                  <a:lnTo>
                    <a:pt x="1167" y="3192"/>
                  </a:lnTo>
                  <a:lnTo>
                    <a:pt x="1167" y="10741"/>
                  </a:lnTo>
                  <a:lnTo>
                    <a:pt x="2953" y="10741"/>
                  </a:lnTo>
                  <a:cubicBezTo>
                    <a:pt x="3120" y="10741"/>
                    <a:pt x="3263" y="10598"/>
                    <a:pt x="3263" y="10408"/>
                  </a:cubicBezTo>
                  <a:lnTo>
                    <a:pt x="3263" y="3192"/>
                  </a:lnTo>
                  <a:lnTo>
                    <a:pt x="4072" y="3192"/>
                  </a:lnTo>
                  <a:cubicBezTo>
                    <a:pt x="4191" y="3192"/>
                    <a:pt x="4287" y="3144"/>
                    <a:pt x="4334" y="3073"/>
                  </a:cubicBezTo>
                  <a:cubicBezTo>
                    <a:pt x="4430" y="2954"/>
                    <a:pt x="4430" y="2811"/>
                    <a:pt x="4334" y="2692"/>
                  </a:cubicBezTo>
                  <a:lnTo>
                    <a:pt x="2453" y="144"/>
                  </a:lnTo>
                  <a:cubicBezTo>
                    <a:pt x="2405" y="48"/>
                    <a:pt x="2310" y="1"/>
                    <a:pt x="2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0" name="Google Shape;177;p16">
              <a:extLst>
                <a:ext uri="{FF2B5EF4-FFF2-40B4-BE49-F238E27FC236}">
                  <a16:creationId xmlns:a16="http://schemas.microsoft.com/office/drawing/2014/main" id="{4581A130-0F42-4296-A1D9-D955624CF3DB}"/>
                </a:ext>
              </a:extLst>
            </p:cNvPr>
            <p:cNvSpPr/>
            <p:nvPr/>
          </p:nvSpPr>
          <p:spPr>
            <a:xfrm>
              <a:off x="3406018" y="3602341"/>
              <a:ext cx="39116" cy="222354"/>
            </a:xfrm>
            <a:custGeom>
              <a:avLst/>
              <a:gdLst/>
              <a:ahLst/>
              <a:cxnLst/>
              <a:rect l="l" t="t" r="r" b="b"/>
              <a:pathLst>
                <a:path w="1144" h="6503" extrusionOk="0">
                  <a:moveTo>
                    <a:pt x="334" y="1"/>
                  </a:moveTo>
                  <a:cubicBezTo>
                    <a:pt x="144" y="1"/>
                    <a:pt x="1" y="144"/>
                    <a:pt x="1" y="310"/>
                  </a:cubicBezTo>
                  <a:lnTo>
                    <a:pt x="1" y="6502"/>
                  </a:lnTo>
                  <a:lnTo>
                    <a:pt x="1144" y="6502"/>
                  </a:lnTo>
                  <a:lnTo>
                    <a:pt x="11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" name="Google Shape;178;p16">
              <a:extLst>
                <a:ext uri="{FF2B5EF4-FFF2-40B4-BE49-F238E27FC236}">
                  <a16:creationId xmlns:a16="http://schemas.microsoft.com/office/drawing/2014/main" id="{6BD9A8C6-370A-4D2C-BAEB-50257920650F}"/>
                </a:ext>
              </a:extLst>
            </p:cNvPr>
            <p:cNvSpPr/>
            <p:nvPr/>
          </p:nvSpPr>
          <p:spPr>
            <a:xfrm>
              <a:off x="3346592" y="3645492"/>
              <a:ext cx="38296" cy="179203"/>
            </a:xfrm>
            <a:custGeom>
              <a:avLst/>
              <a:gdLst/>
              <a:ahLst/>
              <a:cxnLst/>
              <a:rect l="l" t="t" r="r" b="b"/>
              <a:pathLst>
                <a:path w="1120" h="5241" extrusionOk="0">
                  <a:moveTo>
                    <a:pt x="310" y="1"/>
                  </a:moveTo>
                  <a:cubicBezTo>
                    <a:pt x="119" y="1"/>
                    <a:pt x="0" y="144"/>
                    <a:pt x="0" y="311"/>
                  </a:cubicBezTo>
                  <a:lnTo>
                    <a:pt x="0" y="5240"/>
                  </a:lnTo>
                  <a:lnTo>
                    <a:pt x="1120" y="5240"/>
                  </a:lnTo>
                  <a:lnTo>
                    <a:pt x="1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" name="Google Shape;179;p16">
              <a:extLst>
                <a:ext uri="{FF2B5EF4-FFF2-40B4-BE49-F238E27FC236}">
                  <a16:creationId xmlns:a16="http://schemas.microsoft.com/office/drawing/2014/main" id="{F8CF3DF8-E25B-4D17-87C2-DF551FF934A1}"/>
                </a:ext>
              </a:extLst>
            </p:cNvPr>
            <p:cNvSpPr/>
            <p:nvPr/>
          </p:nvSpPr>
          <p:spPr>
            <a:xfrm>
              <a:off x="3286345" y="3688575"/>
              <a:ext cx="38296" cy="136120"/>
            </a:xfrm>
            <a:custGeom>
              <a:avLst/>
              <a:gdLst/>
              <a:ahLst/>
              <a:cxnLst/>
              <a:rect l="l" t="t" r="r" b="b"/>
              <a:pathLst>
                <a:path w="1120" h="3981" extrusionOk="0">
                  <a:moveTo>
                    <a:pt x="273" y="1"/>
                  </a:moveTo>
                  <a:cubicBezTo>
                    <a:pt x="123" y="1"/>
                    <a:pt x="0" y="136"/>
                    <a:pt x="0" y="313"/>
                  </a:cubicBezTo>
                  <a:lnTo>
                    <a:pt x="0" y="3980"/>
                  </a:lnTo>
                  <a:lnTo>
                    <a:pt x="1119" y="3980"/>
                  </a:lnTo>
                  <a:lnTo>
                    <a:pt x="1119" y="3"/>
                  </a:lnTo>
                  <a:lnTo>
                    <a:pt x="310" y="3"/>
                  </a:lnTo>
                  <a:cubicBezTo>
                    <a:pt x="297" y="1"/>
                    <a:pt x="285" y="1"/>
                    <a:pt x="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" name="Google Shape;180;p16">
              <a:extLst>
                <a:ext uri="{FF2B5EF4-FFF2-40B4-BE49-F238E27FC236}">
                  <a16:creationId xmlns:a16="http://schemas.microsoft.com/office/drawing/2014/main" id="{9ED1B3B0-9199-412D-85F5-EE7376384A39}"/>
                </a:ext>
              </a:extLst>
            </p:cNvPr>
            <p:cNvSpPr/>
            <p:nvPr/>
          </p:nvSpPr>
          <p:spPr>
            <a:xfrm>
              <a:off x="3226063" y="3731008"/>
              <a:ext cx="39116" cy="93687"/>
            </a:xfrm>
            <a:custGeom>
              <a:avLst/>
              <a:gdLst/>
              <a:ahLst/>
              <a:cxnLst/>
              <a:rect l="l" t="t" r="r" b="b"/>
              <a:pathLst>
                <a:path w="1144" h="2740" extrusionOk="0">
                  <a:moveTo>
                    <a:pt x="334" y="0"/>
                  </a:moveTo>
                  <a:cubicBezTo>
                    <a:pt x="144" y="0"/>
                    <a:pt x="1" y="143"/>
                    <a:pt x="1" y="310"/>
                  </a:cubicBezTo>
                  <a:lnTo>
                    <a:pt x="1" y="2406"/>
                  </a:lnTo>
                  <a:cubicBezTo>
                    <a:pt x="1" y="2572"/>
                    <a:pt x="144" y="2739"/>
                    <a:pt x="334" y="2739"/>
                  </a:cubicBezTo>
                  <a:lnTo>
                    <a:pt x="1144" y="2739"/>
                  </a:lnTo>
                  <a:lnTo>
                    <a:pt x="1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" name="Google Shape;181;p16">
              <a:extLst>
                <a:ext uri="{FF2B5EF4-FFF2-40B4-BE49-F238E27FC236}">
                  <a16:creationId xmlns:a16="http://schemas.microsoft.com/office/drawing/2014/main" id="{030C5BBD-525B-43DE-8775-DBA51F6A53C4}"/>
                </a:ext>
              </a:extLst>
            </p:cNvPr>
            <p:cNvSpPr/>
            <p:nvPr/>
          </p:nvSpPr>
          <p:spPr>
            <a:xfrm>
              <a:off x="3306689" y="3554301"/>
              <a:ext cx="8172" cy="22841"/>
            </a:xfrm>
            <a:custGeom>
              <a:avLst/>
              <a:gdLst/>
              <a:ahLst/>
              <a:cxnLst/>
              <a:rect l="l" t="t" r="r" b="b"/>
              <a:pathLst>
                <a:path w="239" h="668" extrusionOk="0">
                  <a:moveTo>
                    <a:pt x="0" y="1"/>
                  </a:moveTo>
                  <a:lnTo>
                    <a:pt x="0" y="668"/>
                  </a:lnTo>
                  <a:cubicBezTo>
                    <a:pt x="119" y="596"/>
                    <a:pt x="191" y="501"/>
                    <a:pt x="215" y="358"/>
                  </a:cubicBezTo>
                  <a:cubicBezTo>
                    <a:pt x="239" y="215"/>
                    <a:pt x="143" y="4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" name="Google Shape;182;p16">
              <a:extLst>
                <a:ext uri="{FF2B5EF4-FFF2-40B4-BE49-F238E27FC236}">
                  <a16:creationId xmlns:a16="http://schemas.microsoft.com/office/drawing/2014/main" id="{CFD8C6FF-F353-4973-A42B-F8B31D5271E5}"/>
                </a:ext>
              </a:extLst>
            </p:cNvPr>
            <p:cNvSpPr/>
            <p:nvPr/>
          </p:nvSpPr>
          <p:spPr>
            <a:xfrm>
              <a:off x="3287952" y="3516860"/>
              <a:ext cx="4924" cy="15489"/>
            </a:xfrm>
            <a:custGeom>
              <a:avLst/>
              <a:gdLst/>
              <a:ahLst/>
              <a:cxnLst/>
              <a:rect l="l" t="t" r="r" b="b"/>
              <a:pathLst>
                <a:path w="144" h="453" extrusionOk="0">
                  <a:moveTo>
                    <a:pt x="144" y="0"/>
                  </a:moveTo>
                  <a:cubicBezTo>
                    <a:pt x="72" y="48"/>
                    <a:pt x="24" y="119"/>
                    <a:pt x="24" y="191"/>
                  </a:cubicBezTo>
                  <a:cubicBezTo>
                    <a:pt x="1" y="262"/>
                    <a:pt x="24" y="358"/>
                    <a:pt x="72" y="405"/>
                  </a:cubicBezTo>
                  <a:lnTo>
                    <a:pt x="144" y="453"/>
                  </a:lnTo>
                  <a:lnTo>
                    <a:pt x="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" name="Google Shape;183;p16">
              <a:extLst>
                <a:ext uri="{FF2B5EF4-FFF2-40B4-BE49-F238E27FC236}">
                  <a16:creationId xmlns:a16="http://schemas.microsoft.com/office/drawing/2014/main" id="{E7F1A25B-4F61-4AF2-BD3A-D86E24C80C3D}"/>
                </a:ext>
              </a:extLst>
            </p:cNvPr>
            <p:cNvSpPr/>
            <p:nvPr/>
          </p:nvSpPr>
          <p:spPr>
            <a:xfrm>
              <a:off x="3180485" y="3458220"/>
              <a:ext cx="209292" cy="178587"/>
            </a:xfrm>
            <a:custGeom>
              <a:avLst/>
              <a:gdLst/>
              <a:ahLst/>
              <a:cxnLst/>
              <a:rect l="l" t="t" r="r" b="b"/>
              <a:pathLst>
                <a:path w="6121" h="5223" extrusionOk="0">
                  <a:moveTo>
                    <a:pt x="3489" y="929"/>
                  </a:moveTo>
                  <a:cubicBezTo>
                    <a:pt x="3590" y="929"/>
                    <a:pt x="3691" y="1001"/>
                    <a:pt x="3691" y="1144"/>
                  </a:cubicBezTo>
                  <a:lnTo>
                    <a:pt x="3691" y="1239"/>
                  </a:lnTo>
                  <a:cubicBezTo>
                    <a:pt x="3858" y="1263"/>
                    <a:pt x="4001" y="1334"/>
                    <a:pt x="4120" y="1453"/>
                  </a:cubicBezTo>
                  <a:cubicBezTo>
                    <a:pt x="4215" y="1606"/>
                    <a:pt x="4082" y="1773"/>
                    <a:pt x="3927" y="1773"/>
                  </a:cubicBezTo>
                  <a:cubicBezTo>
                    <a:pt x="3889" y="1773"/>
                    <a:pt x="3849" y="1763"/>
                    <a:pt x="3810" y="1739"/>
                  </a:cubicBezTo>
                  <a:cubicBezTo>
                    <a:pt x="3787" y="1715"/>
                    <a:pt x="3763" y="1691"/>
                    <a:pt x="3715" y="1668"/>
                  </a:cubicBezTo>
                  <a:lnTo>
                    <a:pt x="3715" y="2382"/>
                  </a:lnTo>
                  <a:lnTo>
                    <a:pt x="3834" y="2406"/>
                  </a:lnTo>
                  <a:cubicBezTo>
                    <a:pt x="4192" y="2525"/>
                    <a:pt x="4406" y="2882"/>
                    <a:pt x="4334" y="3263"/>
                  </a:cubicBezTo>
                  <a:lnTo>
                    <a:pt x="4311" y="3239"/>
                  </a:lnTo>
                  <a:cubicBezTo>
                    <a:pt x="4263" y="3573"/>
                    <a:pt x="4001" y="3835"/>
                    <a:pt x="3691" y="3930"/>
                  </a:cubicBezTo>
                  <a:lnTo>
                    <a:pt x="3691" y="4073"/>
                  </a:lnTo>
                  <a:cubicBezTo>
                    <a:pt x="3691" y="4216"/>
                    <a:pt x="3590" y="4287"/>
                    <a:pt x="3489" y="4287"/>
                  </a:cubicBezTo>
                  <a:cubicBezTo>
                    <a:pt x="3388" y="4287"/>
                    <a:pt x="3287" y="4216"/>
                    <a:pt x="3287" y="4073"/>
                  </a:cubicBezTo>
                  <a:lnTo>
                    <a:pt x="3287" y="3930"/>
                  </a:lnTo>
                  <a:cubicBezTo>
                    <a:pt x="3096" y="3930"/>
                    <a:pt x="2906" y="3859"/>
                    <a:pt x="2763" y="3763"/>
                  </a:cubicBezTo>
                  <a:cubicBezTo>
                    <a:pt x="2667" y="3692"/>
                    <a:pt x="2644" y="3549"/>
                    <a:pt x="2715" y="3454"/>
                  </a:cubicBezTo>
                  <a:cubicBezTo>
                    <a:pt x="2744" y="3396"/>
                    <a:pt x="2808" y="3365"/>
                    <a:pt x="2875" y="3365"/>
                  </a:cubicBezTo>
                  <a:cubicBezTo>
                    <a:pt x="2918" y="3365"/>
                    <a:pt x="2963" y="3378"/>
                    <a:pt x="3001" y="3406"/>
                  </a:cubicBezTo>
                  <a:cubicBezTo>
                    <a:pt x="3096" y="3454"/>
                    <a:pt x="3191" y="3501"/>
                    <a:pt x="3287" y="3525"/>
                  </a:cubicBezTo>
                  <a:lnTo>
                    <a:pt x="3287" y="2620"/>
                  </a:lnTo>
                  <a:cubicBezTo>
                    <a:pt x="3167" y="2573"/>
                    <a:pt x="3072" y="2501"/>
                    <a:pt x="2977" y="2430"/>
                  </a:cubicBezTo>
                  <a:cubicBezTo>
                    <a:pt x="2786" y="2287"/>
                    <a:pt x="2715" y="2049"/>
                    <a:pt x="2763" y="1811"/>
                  </a:cubicBezTo>
                  <a:cubicBezTo>
                    <a:pt x="2810" y="1549"/>
                    <a:pt x="3001" y="1334"/>
                    <a:pt x="3239" y="1263"/>
                  </a:cubicBezTo>
                  <a:lnTo>
                    <a:pt x="3287" y="1263"/>
                  </a:lnTo>
                  <a:lnTo>
                    <a:pt x="3287" y="1144"/>
                  </a:lnTo>
                  <a:cubicBezTo>
                    <a:pt x="3287" y="1001"/>
                    <a:pt x="3388" y="929"/>
                    <a:pt x="3489" y="929"/>
                  </a:cubicBezTo>
                  <a:close/>
                  <a:moveTo>
                    <a:pt x="3501" y="1"/>
                  </a:moveTo>
                  <a:cubicBezTo>
                    <a:pt x="1167" y="1"/>
                    <a:pt x="0" y="2811"/>
                    <a:pt x="1643" y="4454"/>
                  </a:cubicBezTo>
                  <a:cubicBezTo>
                    <a:pt x="2174" y="4984"/>
                    <a:pt x="2828" y="5222"/>
                    <a:pt x="3472" y="5222"/>
                  </a:cubicBezTo>
                  <a:cubicBezTo>
                    <a:pt x="4821" y="5222"/>
                    <a:pt x="6120" y="4177"/>
                    <a:pt x="6120" y="2596"/>
                  </a:cubicBezTo>
                  <a:cubicBezTo>
                    <a:pt x="6120" y="1168"/>
                    <a:pt x="4954" y="1"/>
                    <a:pt x="3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cxnSp>
        <p:nvCxnSpPr>
          <p:cNvPr id="107" name="Google Shape;184;p16">
            <a:extLst>
              <a:ext uri="{FF2B5EF4-FFF2-40B4-BE49-F238E27FC236}">
                <a16:creationId xmlns:a16="http://schemas.microsoft.com/office/drawing/2014/main" id="{2792E827-5E46-425C-AE3E-6813881D6B7A}"/>
              </a:ext>
            </a:extLst>
          </p:cNvPr>
          <p:cNvCxnSpPr>
            <a:cxnSpLocks/>
          </p:cNvCxnSpPr>
          <p:nvPr/>
        </p:nvCxnSpPr>
        <p:spPr>
          <a:xfrm flipH="1">
            <a:off x="4639803" y="1635881"/>
            <a:ext cx="1858800" cy="1123800"/>
          </a:xfrm>
          <a:prstGeom prst="curvedConnector2">
            <a:avLst/>
          </a:prstGeom>
          <a:noFill/>
          <a:ln w="9525" cap="flat" cmpd="sng">
            <a:solidFill>
              <a:srgbClr val="B7544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85;p16">
            <a:extLst>
              <a:ext uri="{FF2B5EF4-FFF2-40B4-BE49-F238E27FC236}">
                <a16:creationId xmlns:a16="http://schemas.microsoft.com/office/drawing/2014/main" id="{41FBF3D9-0FC8-4EAD-AF88-F30A368C60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1326095" y="1728280"/>
            <a:ext cx="2844000" cy="1"/>
          </a:xfrm>
          <a:prstGeom prst="straightConnector1">
            <a:avLst/>
          </a:prstGeom>
          <a:noFill/>
          <a:ln w="19050" cap="flat" cmpd="sng">
            <a:solidFill>
              <a:srgbClr val="B75442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109" name="Google Shape;186;p16">
            <a:extLst>
              <a:ext uri="{FF2B5EF4-FFF2-40B4-BE49-F238E27FC236}">
                <a16:creationId xmlns:a16="http://schemas.microsoft.com/office/drawing/2014/main" id="{90917ED9-02BE-46BD-B017-72B1FC252E38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1326095" y="3728939"/>
            <a:ext cx="1656000" cy="1"/>
          </a:xfrm>
          <a:prstGeom prst="straightConnector1">
            <a:avLst/>
          </a:prstGeom>
          <a:noFill/>
          <a:ln w="19050" cap="flat" cmpd="sng">
            <a:solidFill>
              <a:srgbClr val="B75442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110" name="Google Shape;187;p16">
            <a:extLst>
              <a:ext uri="{FF2B5EF4-FFF2-40B4-BE49-F238E27FC236}">
                <a16:creationId xmlns:a16="http://schemas.microsoft.com/office/drawing/2014/main" id="{4C457043-9672-44E4-821C-FBCEC96FAE9B}"/>
              </a:ext>
            </a:extLst>
          </p:cNvPr>
          <p:cNvCxnSpPr>
            <a:cxnSpLocks/>
          </p:cNvCxnSpPr>
          <p:nvPr/>
        </p:nvCxnSpPr>
        <p:spPr>
          <a:xfrm>
            <a:off x="6286305" y="3671790"/>
            <a:ext cx="1656000" cy="0"/>
          </a:xfrm>
          <a:prstGeom prst="straightConnector1">
            <a:avLst/>
          </a:prstGeom>
          <a:noFill/>
          <a:ln w="19050" cap="flat" cmpd="sng">
            <a:solidFill>
              <a:srgbClr val="B75442"/>
            </a:solidFill>
            <a:prstDash val="sysDot"/>
            <a:round/>
            <a:headEnd type="none" w="med" len="med"/>
            <a:tailEnd type="none" w="med" len="med"/>
          </a:ln>
        </p:spPr>
      </p:cxnSp>
      <p:pic>
        <p:nvPicPr>
          <p:cNvPr id="43" name="Graphic 42" descr="Supply And Demand with solid fill">
            <a:extLst>
              <a:ext uri="{FF2B5EF4-FFF2-40B4-BE49-F238E27FC236}">
                <a16:creationId xmlns:a16="http://schemas.microsoft.com/office/drawing/2014/main" id="{3456F1CD-3D9E-4D74-9C5E-FDD0DF4AA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3906" y="1392928"/>
            <a:ext cx="591017" cy="591017"/>
          </a:xfrm>
          <a:prstGeom prst="rect">
            <a:avLst/>
          </a:prstGeom>
        </p:spPr>
      </p:pic>
      <p:pic>
        <p:nvPicPr>
          <p:cNvPr id="45" name="Graphic 44" descr="Money outline">
            <a:extLst>
              <a:ext uri="{FF2B5EF4-FFF2-40B4-BE49-F238E27FC236}">
                <a16:creationId xmlns:a16="http://schemas.microsoft.com/office/drawing/2014/main" id="{971CC2AA-3B6A-4AC2-955C-2DA08665F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696" y="3422392"/>
            <a:ext cx="585343" cy="585343"/>
          </a:xfrm>
          <a:prstGeom prst="rect">
            <a:avLst/>
          </a:prstGeom>
        </p:spPr>
      </p:pic>
      <p:pic>
        <p:nvPicPr>
          <p:cNvPr id="50" name="Graphic 49" descr="Good Inventory outline">
            <a:extLst>
              <a:ext uri="{FF2B5EF4-FFF2-40B4-BE49-F238E27FC236}">
                <a16:creationId xmlns:a16="http://schemas.microsoft.com/office/drawing/2014/main" id="{545AFF88-3F6F-46E3-BAE8-DBDF43421B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3752" y="3468553"/>
            <a:ext cx="562190" cy="562190"/>
          </a:xfrm>
          <a:prstGeom prst="rect">
            <a:avLst/>
          </a:prstGeom>
        </p:spPr>
      </p:pic>
      <p:sp>
        <p:nvSpPr>
          <p:cNvPr id="84" name="Google Shape;161;p16">
            <a:extLst>
              <a:ext uri="{FF2B5EF4-FFF2-40B4-BE49-F238E27FC236}">
                <a16:creationId xmlns:a16="http://schemas.microsoft.com/office/drawing/2014/main" id="{118CB9AA-7830-4C6C-9276-31E6AA3054D3}"/>
              </a:ext>
            </a:extLst>
          </p:cNvPr>
          <p:cNvSpPr txBox="1"/>
          <p:nvPr/>
        </p:nvSpPr>
        <p:spPr>
          <a:xfrm>
            <a:off x="6417825" y="1314710"/>
            <a:ext cx="2163600" cy="60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Increase Revenue</a:t>
            </a:r>
            <a:endParaRPr lang="en-IN"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Google Shape;476;p49"/>
          <p:cNvCxnSpPr>
            <a:cxnSpLocks/>
          </p:cNvCxnSpPr>
          <p:nvPr/>
        </p:nvCxnSpPr>
        <p:spPr>
          <a:xfrm>
            <a:off x="2391551" y="1520422"/>
            <a:ext cx="0" cy="236447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9"/>
          <p:cNvCxnSpPr>
            <a:cxnSpLocks/>
          </p:cNvCxnSpPr>
          <p:nvPr/>
        </p:nvCxnSpPr>
        <p:spPr>
          <a:xfrm flipV="1">
            <a:off x="6564264" y="1520422"/>
            <a:ext cx="0" cy="236431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9"/>
          <p:cNvSpPr txBox="1"/>
          <p:nvPr/>
        </p:nvSpPr>
        <p:spPr>
          <a:xfrm>
            <a:off x="5666750" y="1785788"/>
            <a:ext cx="1778700" cy="36000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STUDENTS</a:t>
            </a:r>
          </a:p>
        </p:txBody>
      </p:sp>
      <p:sp>
        <p:nvSpPr>
          <p:cNvPr id="482" name="Google Shape;482;p49"/>
          <p:cNvSpPr txBox="1"/>
          <p:nvPr/>
        </p:nvSpPr>
        <p:spPr>
          <a:xfrm>
            <a:off x="3577535" y="1785797"/>
            <a:ext cx="1778700" cy="36000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TECH</a:t>
            </a:r>
          </a:p>
        </p:txBody>
      </p:sp>
      <p:sp>
        <p:nvSpPr>
          <p:cNvPr id="483" name="Google Shape;483;p49"/>
          <p:cNvSpPr txBox="1"/>
          <p:nvPr/>
        </p:nvSpPr>
        <p:spPr>
          <a:xfrm>
            <a:off x="1494037" y="1785804"/>
            <a:ext cx="1778700" cy="36000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CLIENT</a:t>
            </a:r>
          </a:p>
        </p:txBody>
      </p:sp>
      <p:sp>
        <p:nvSpPr>
          <p:cNvPr id="484" name="Google Shape;484;p49"/>
          <p:cNvSpPr txBox="1"/>
          <p:nvPr/>
        </p:nvSpPr>
        <p:spPr>
          <a:xfrm>
            <a:off x="3272738" y="826295"/>
            <a:ext cx="2394012" cy="4397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6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Holistic Outcomes</a:t>
            </a:r>
          </a:p>
        </p:txBody>
      </p:sp>
      <p:cxnSp>
        <p:nvCxnSpPr>
          <p:cNvPr id="485" name="Google Shape;485;p49"/>
          <p:cNvCxnSpPr/>
          <p:nvPr/>
        </p:nvCxnSpPr>
        <p:spPr>
          <a:xfrm>
            <a:off x="2391561" y="1522763"/>
            <a:ext cx="4170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9"/>
          <p:cNvCxnSpPr>
            <a:cxnSpLocks/>
            <a:stCxn id="482" idx="0"/>
            <a:endCxn id="484" idx="2"/>
          </p:cNvCxnSpPr>
          <p:nvPr/>
        </p:nvCxnSpPr>
        <p:spPr>
          <a:xfrm flipV="1">
            <a:off x="4466885" y="1266030"/>
            <a:ext cx="2859" cy="519767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D0C785-4582-416F-8A1B-BD0ACBEE5FD9}"/>
              </a:ext>
            </a:extLst>
          </p:cNvPr>
          <p:cNvSpPr txBox="1"/>
          <p:nvPr/>
        </p:nvSpPr>
        <p:spPr>
          <a:xfrm>
            <a:off x="1284873" y="2197269"/>
            <a:ext cx="2195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00025">
              <a:buFont typeface="Wingdings" panose="05000000000000000000" pitchFamily="2" charset="2"/>
              <a:buChar char="§"/>
            </a:pPr>
            <a:r>
              <a:rPr lang="en-US"/>
              <a:t>Improved demand prediction and  Inventory Management</a:t>
            </a:r>
          </a:p>
          <a:p>
            <a:pPr marL="285750" indent="-200025">
              <a:buFont typeface="Wingdings" panose="05000000000000000000" pitchFamily="2" charset="2"/>
              <a:buChar char="§"/>
            </a:pPr>
            <a:r>
              <a:rPr lang="en-US"/>
              <a:t>Improved revenue by reduction of lost sales</a:t>
            </a:r>
          </a:p>
          <a:p>
            <a:pPr marL="285750" indent="-200025">
              <a:buFont typeface="Wingdings" panose="05000000000000000000" pitchFamily="2" charset="2"/>
              <a:buChar char="§"/>
            </a:pPr>
            <a:r>
              <a:rPr lang="en-US"/>
              <a:t>Improved employee efficiency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4A61D-B0F7-4120-A78F-B4D5A623D0ED}"/>
              </a:ext>
            </a:extLst>
          </p:cNvPr>
          <p:cNvSpPr txBox="1"/>
          <p:nvPr/>
        </p:nvSpPr>
        <p:spPr>
          <a:xfrm>
            <a:off x="5483905" y="2210200"/>
            <a:ext cx="212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00025">
              <a:buFont typeface="Wingdings" panose="05000000000000000000" pitchFamily="2" charset="2"/>
              <a:buChar char="§"/>
            </a:pPr>
            <a:r>
              <a:rPr lang="en-US"/>
              <a:t>Understanding of real-world analytics project</a:t>
            </a:r>
          </a:p>
          <a:p>
            <a:pPr marL="285750" indent="-200025">
              <a:buFont typeface="Wingdings" panose="05000000000000000000" pitchFamily="2" charset="2"/>
              <a:buChar char="§"/>
            </a:pPr>
            <a:r>
              <a:rPr lang="en-US"/>
              <a:t>Improved knowledge through cross-training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82E88-2768-48AE-8983-69FAD4D7867F}"/>
              </a:ext>
            </a:extLst>
          </p:cNvPr>
          <p:cNvSpPr txBox="1"/>
          <p:nvPr/>
        </p:nvSpPr>
        <p:spPr>
          <a:xfrm>
            <a:off x="3456377" y="2202035"/>
            <a:ext cx="1994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00025">
              <a:buFont typeface="Wingdings" panose="05000000000000000000" pitchFamily="2" charset="2"/>
              <a:buChar char="§"/>
            </a:pPr>
            <a:r>
              <a:rPr lang="en-US"/>
              <a:t>Methodology to detect and pesky SKUs</a:t>
            </a:r>
          </a:p>
          <a:p>
            <a:pPr marL="285750" indent="-200025">
              <a:buFont typeface="Wingdings" panose="05000000000000000000" pitchFamily="2" charset="2"/>
              <a:buChar char="§"/>
            </a:pPr>
            <a:r>
              <a:rPr lang="en-US"/>
              <a:t>Generalized model to predict sales for pesky SKUs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 idx="4"/>
          </p:nvPr>
        </p:nvSpPr>
        <p:spPr>
          <a:xfrm>
            <a:off x="1055749" y="2170661"/>
            <a:ext cx="3303485" cy="153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/>
              <a:t>FUTURE DIRECTIONS</a:t>
            </a:r>
            <a:endParaRPr lang="en-IN"/>
          </a:p>
        </p:txBody>
      </p:sp>
      <p:sp>
        <p:nvSpPr>
          <p:cNvPr id="21" name="Google Shape;273;p37">
            <a:extLst>
              <a:ext uri="{FF2B5EF4-FFF2-40B4-BE49-F238E27FC236}">
                <a16:creationId xmlns:a16="http://schemas.microsoft.com/office/drawing/2014/main" id="{8F85CE6B-3C1E-400C-AEBB-F3FB5D41AFC8}"/>
              </a:ext>
            </a:extLst>
          </p:cNvPr>
          <p:cNvSpPr txBox="1">
            <a:spLocks/>
          </p:cNvSpPr>
          <p:nvPr/>
        </p:nvSpPr>
        <p:spPr>
          <a:xfrm>
            <a:off x="2821646" y="1344386"/>
            <a:ext cx="1788336" cy="11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lpha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idact Gothic"/>
              <a:buAutoNum type="romanLcPeriod"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697" indent="0">
              <a:spcBef>
                <a:spcPts val="1000"/>
              </a:spcBef>
              <a:buSzPts val="1400"/>
              <a:buNone/>
            </a:pPr>
            <a:r>
              <a:rPr lang="en-US" sz="9000" b="1">
                <a:latin typeface="Josefin Sans" pitchFamily="2" charset="0"/>
              </a:rPr>
              <a:t>07</a:t>
            </a:r>
          </a:p>
        </p:txBody>
      </p:sp>
      <p:grpSp>
        <p:nvGrpSpPr>
          <p:cNvPr id="4" name="Google Shape;48;p15">
            <a:extLst>
              <a:ext uri="{FF2B5EF4-FFF2-40B4-BE49-F238E27FC236}">
                <a16:creationId xmlns:a16="http://schemas.microsoft.com/office/drawing/2014/main" id="{1571DC2D-A2DE-4BC2-8137-FC1AA459C059}"/>
              </a:ext>
            </a:extLst>
          </p:cNvPr>
          <p:cNvGrpSpPr/>
          <p:nvPr/>
        </p:nvGrpSpPr>
        <p:grpSpPr>
          <a:xfrm>
            <a:off x="4526474" y="1153194"/>
            <a:ext cx="2650255" cy="2554815"/>
            <a:chOff x="1353711" y="1020560"/>
            <a:chExt cx="3218281" cy="3102387"/>
          </a:xfrm>
        </p:grpSpPr>
        <p:grpSp>
          <p:nvGrpSpPr>
            <p:cNvPr id="5" name="Google Shape;49;p15">
              <a:extLst>
                <a:ext uri="{FF2B5EF4-FFF2-40B4-BE49-F238E27FC236}">
                  <a16:creationId xmlns:a16="http://schemas.microsoft.com/office/drawing/2014/main" id="{F04850ED-1565-4B6B-AA7F-09D472C8ED30}"/>
                </a:ext>
              </a:extLst>
            </p:cNvPr>
            <p:cNvGrpSpPr/>
            <p:nvPr/>
          </p:nvGrpSpPr>
          <p:grpSpPr>
            <a:xfrm>
              <a:off x="1534658" y="1020560"/>
              <a:ext cx="2953198" cy="2899900"/>
              <a:chOff x="1534658" y="1020560"/>
              <a:chExt cx="2953198" cy="2899900"/>
            </a:xfrm>
          </p:grpSpPr>
          <p:sp>
            <p:nvSpPr>
              <p:cNvPr id="139" name="Google Shape;50;p15">
                <a:extLst>
                  <a:ext uri="{FF2B5EF4-FFF2-40B4-BE49-F238E27FC236}">
                    <a16:creationId xmlns:a16="http://schemas.microsoft.com/office/drawing/2014/main" id="{412178B2-7B41-4FF7-B9BC-FFE2BFAADB57}"/>
                  </a:ext>
                </a:extLst>
              </p:cNvPr>
              <p:cNvSpPr/>
              <p:nvPr/>
            </p:nvSpPr>
            <p:spPr>
              <a:xfrm>
                <a:off x="1534658" y="1020560"/>
                <a:ext cx="2953198" cy="2899900"/>
              </a:xfrm>
              <a:custGeom>
                <a:avLst/>
                <a:gdLst/>
                <a:ahLst/>
                <a:cxnLst/>
                <a:rect l="l" t="t" r="r" b="b"/>
                <a:pathLst>
                  <a:path w="199473" h="195873" extrusionOk="0">
                    <a:moveTo>
                      <a:pt x="198898" y="575"/>
                    </a:moveTo>
                    <a:lnTo>
                      <a:pt x="198898" y="195297"/>
                    </a:lnTo>
                    <a:lnTo>
                      <a:pt x="587" y="195297"/>
                    </a:lnTo>
                    <a:lnTo>
                      <a:pt x="587" y="575"/>
                    </a:lnTo>
                    <a:close/>
                    <a:moveTo>
                      <a:pt x="0" y="0"/>
                    </a:moveTo>
                    <a:lnTo>
                      <a:pt x="0" y="195872"/>
                    </a:lnTo>
                    <a:lnTo>
                      <a:pt x="199473" y="195872"/>
                    </a:lnTo>
                    <a:lnTo>
                      <a:pt x="199473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51;p15">
                <a:extLst>
                  <a:ext uri="{FF2B5EF4-FFF2-40B4-BE49-F238E27FC236}">
                    <a16:creationId xmlns:a16="http://schemas.microsoft.com/office/drawing/2014/main" id="{6FEABADB-A2CA-406D-BF1F-757CB0176638}"/>
                  </a:ext>
                </a:extLst>
              </p:cNvPr>
              <p:cNvSpPr/>
              <p:nvPr/>
            </p:nvSpPr>
            <p:spPr>
              <a:xfrm>
                <a:off x="1538996" y="3499361"/>
                <a:ext cx="2944522" cy="8528"/>
              </a:xfrm>
              <a:custGeom>
                <a:avLst/>
                <a:gdLst/>
                <a:ahLst/>
                <a:cxnLst/>
                <a:rect l="l" t="t" r="r" b="b"/>
                <a:pathLst>
                  <a:path w="198887" h="576" extrusionOk="0">
                    <a:moveTo>
                      <a:pt x="1" y="1"/>
                    </a:moveTo>
                    <a:lnTo>
                      <a:pt x="1" y="575"/>
                    </a:lnTo>
                    <a:lnTo>
                      <a:pt x="198886" y="575"/>
                    </a:lnTo>
                    <a:lnTo>
                      <a:pt x="198886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52;p15">
                <a:extLst>
                  <a:ext uri="{FF2B5EF4-FFF2-40B4-BE49-F238E27FC236}">
                    <a16:creationId xmlns:a16="http://schemas.microsoft.com/office/drawing/2014/main" id="{D1B6F3B8-8D5D-4468-8A1D-BCF7C52562D3}"/>
                  </a:ext>
                </a:extLst>
              </p:cNvPr>
              <p:cNvSpPr/>
              <p:nvPr/>
            </p:nvSpPr>
            <p:spPr>
              <a:xfrm>
                <a:off x="1538996" y="3086612"/>
                <a:ext cx="2944522" cy="8705"/>
              </a:xfrm>
              <a:custGeom>
                <a:avLst/>
                <a:gdLst/>
                <a:ahLst/>
                <a:cxnLst/>
                <a:rect l="l" t="t" r="r" b="b"/>
                <a:pathLst>
                  <a:path w="198887" h="588" extrusionOk="0">
                    <a:moveTo>
                      <a:pt x="1" y="0"/>
                    </a:moveTo>
                    <a:lnTo>
                      <a:pt x="1" y="587"/>
                    </a:lnTo>
                    <a:lnTo>
                      <a:pt x="198886" y="587"/>
                    </a:lnTo>
                    <a:lnTo>
                      <a:pt x="19888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53;p15">
                <a:extLst>
                  <a:ext uri="{FF2B5EF4-FFF2-40B4-BE49-F238E27FC236}">
                    <a16:creationId xmlns:a16="http://schemas.microsoft.com/office/drawing/2014/main" id="{A07C58F8-FC4C-43D5-9CCC-682B8E293ECA}"/>
                  </a:ext>
                </a:extLst>
              </p:cNvPr>
              <p:cNvSpPr/>
              <p:nvPr/>
            </p:nvSpPr>
            <p:spPr>
              <a:xfrm>
                <a:off x="1538996" y="2674041"/>
                <a:ext cx="2944522" cy="8513"/>
              </a:xfrm>
              <a:custGeom>
                <a:avLst/>
                <a:gdLst/>
                <a:ahLst/>
                <a:cxnLst/>
                <a:rect l="l" t="t" r="r" b="b"/>
                <a:pathLst>
                  <a:path w="198887" h="575" extrusionOk="0">
                    <a:moveTo>
                      <a:pt x="1" y="0"/>
                    </a:moveTo>
                    <a:lnTo>
                      <a:pt x="1" y="575"/>
                    </a:lnTo>
                    <a:lnTo>
                      <a:pt x="198886" y="575"/>
                    </a:lnTo>
                    <a:lnTo>
                      <a:pt x="19888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54;p15">
                <a:extLst>
                  <a:ext uri="{FF2B5EF4-FFF2-40B4-BE49-F238E27FC236}">
                    <a16:creationId xmlns:a16="http://schemas.microsoft.com/office/drawing/2014/main" id="{17CF8F28-6982-4F08-86DC-0154CB130A4E}"/>
                  </a:ext>
                </a:extLst>
              </p:cNvPr>
              <p:cNvSpPr/>
              <p:nvPr/>
            </p:nvSpPr>
            <p:spPr>
              <a:xfrm>
                <a:off x="1538996" y="2261470"/>
                <a:ext cx="2944522" cy="8528"/>
              </a:xfrm>
              <a:custGeom>
                <a:avLst/>
                <a:gdLst/>
                <a:ahLst/>
                <a:cxnLst/>
                <a:rect l="l" t="t" r="r" b="b"/>
                <a:pathLst>
                  <a:path w="198887" h="576" extrusionOk="0">
                    <a:moveTo>
                      <a:pt x="1" y="0"/>
                    </a:moveTo>
                    <a:lnTo>
                      <a:pt x="1" y="575"/>
                    </a:lnTo>
                    <a:lnTo>
                      <a:pt x="198886" y="575"/>
                    </a:lnTo>
                    <a:lnTo>
                      <a:pt x="19888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55;p15">
                <a:extLst>
                  <a:ext uri="{FF2B5EF4-FFF2-40B4-BE49-F238E27FC236}">
                    <a16:creationId xmlns:a16="http://schemas.microsoft.com/office/drawing/2014/main" id="{9C7BF1E9-8B43-42CB-BFCF-F4A2FA34E998}"/>
                  </a:ext>
                </a:extLst>
              </p:cNvPr>
              <p:cNvSpPr/>
              <p:nvPr/>
            </p:nvSpPr>
            <p:spPr>
              <a:xfrm>
                <a:off x="1538996" y="1848707"/>
                <a:ext cx="2944522" cy="8528"/>
              </a:xfrm>
              <a:custGeom>
                <a:avLst/>
                <a:gdLst/>
                <a:ahLst/>
                <a:cxnLst/>
                <a:rect l="l" t="t" r="r" b="b"/>
                <a:pathLst>
                  <a:path w="198887" h="576" extrusionOk="0">
                    <a:moveTo>
                      <a:pt x="1" y="1"/>
                    </a:moveTo>
                    <a:lnTo>
                      <a:pt x="1" y="576"/>
                    </a:lnTo>
                    <a:lnTo>
                      <a:pt x="198886" y="576"/>
                    </a:lnTo>
                    <a:lnTo>
                      <a:pt x="198886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56;p15">
                <a:extLst>
                  <a:ext uri="{FF2B5EF4-FFF2-40B4-BE49-F238E27FC236}">
                    <a16:creationId xmlns:a16="http://schemas.microsoft.com/office/drawing/2014/main" id="{031CEA74-DE94-4C53-99EB-EA6E3D62EFBE}"/>
                  </a:ext>
                </a:extLst>
              </p:cNvPr>
              <p:cNvSpPr/>
              <p:nvPr/>
            </p:nvSpPr>
            <p:spPr>
              <a:xfrm>
                <a:off x="1538996" y="1436151"/>
                <a:ext cx="2944522" cy="8513"/>
              </a:xfrm>
              <a:custGeom>
                <a:avLst/>
                <a:gdLst/>
                <a:ahLst/>
                <a:cxnLst/>
                <a:rect l="l" t="t" r="r" b="b"/>
                <a:pathLst>
                  <a:path w="198887" h="575" extrusionOk="0">
                    <a:moveTo>
                      <a:pt x="1" y="0"/>
                    </a:moveTo>
                    <a:lnTo>
                      <a:pt x="1" y="575"/>
                    </a:lnTo>
                    <a:lnTo>
                      <a:pt x="198886" y="575"/>
                    </a:lnTo>
                    <a:lnTo>
                      <a:pt x="19888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57;p15">
                <a:extLst>
                  <a:ext uri="{FF2B5EF4-FFF2-40B4-BE49-F238E27FC236}">
                    <a16:creationId xmlns:a16="http://schemas.microsoft.com/office/drawing/2014/main" id="{E8DE4D9D-B44C-487B-89A5-261F82FE4CE4}"/>
                  </a:ext>
                </a:extLst>
              </p:cNvPr>
              <p:cNvSpPr/>
              <p:nvPr/>
            </p:nvSpPr>
            <p:spPr>
              <a:xfrm>
                <a:off x="3988498" y="1024705"/>
                <a:ext cx="8513" cy="2891594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95312" extrusionOk="0">
                    <a:moveTo>
                      <a:pt x="0" y="1"/>
                    </a:moveTo>
                    <a:lnTo>
                      <a:pt x="0" y="195311"/>
                    </a:lnTo>
                    <a:lnTo>
                      <a:pt x="575" y="195311"/>
                    </a:lnTo>
                    <a:lnTo>
                      <a:pt x="57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58;p15">
                <a:extLst>
                  <a:ext uri="{FF2B5EF4-FFF2-40B4-BE49-F238E27FC236}">
                    <a16:creationId xmlns:a16="http://schemas.microsoft.com/office/drawing/2014/main" id="{1067D639-B9D8-45BF-927E-F9B47AAB31E1}"/>
                  </a:ext>
                </a:extLst>
              </p:cNvPr>
              <p:cNvSpPr/>
              <p:nvPr/>
            </p:nvSpPr>
            <p:spPr>
              <a:xfrm>
                <a:off x="3497845" y="1024705"/>
                <a:ext cx="8513" cy="2891594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95312" extrusionOk="0">
                    <a:moveTo>
                      <a:pt x="0" y="1"/>
                    </a:moveTo>
                    <a:lnTo>
                      <a:pt x="0" y="195311"/>
                    </a:lnTo>
                    <a:lnTo>
                      <a:pt x="575" y="195311"/>
                    </a:lnTo>
                    <a:lnTo>
                      <a:pt x="57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59;p15">
                <a:extLst>
                  <a:ext uri="{FF2B5EF4-FFF2-40B4-BE49-F238E27FC236}">
                    <a16:creationId xmlns:a16="http://schemas.microsoft.com/office/drawing/2014/main" id="{12850730-E184-450B-9FAF-84590632C5D9}"/>
                  </a:ext>
                </a:extLst>
              </p:cNvPr>
              <p:cNvSpPr/>
              <p:nvPr/>
            </p:nvSpPr>
            <p:spPr>
              <a:xfrm>
                <a:off x="3007000" y="1024705"/>
                <a:ext cx="8513" cy="2891594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95312" extrusionOk="0">
                    <a:moveTo>
                      <a:pt x="0" y="1"/>
                    </a:moveTo>
                    <a:lnTo>
                      <a:pt x="0" y="195311"/>
                    </a:lnTo>
                    <a:lnTo>
                      <a:pt x="575" y="195311"/>
                    </a:lnTo>
                    <a:lnTo>
                      <a:pt x="57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60;p15">
                <a:extLst>
                  <a:ext uri="{FF2B5EF4-FFF2-40B4-BE49-F238E27FC236}">
                    <a16:creationId xmlns:a16="http://schemas.microsoft.com/office/drawing/2014/main" id="{3BD94EAE-8056-4216-B860-693369C2F2DB}"/>
                  </a:ext>
                </a:extLst>
              </p:cNvPr>
              <p:cNvSpPr/>
              <p:nvPr/>
            </p:nvSpPr>
            <p:spPr>
              <a:xfrm>
                <a:off x="2516333" y="1024705"/>
                <a:ext cx="8528" cy="289159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95312" extrusionOk="0">
                    <a:moveTo>
                      <a:pt x="1" y="1"/>
                    </a:moveTo>
                    <a:lnTo>
                      <a:pt x="1" y="195311"/>
                    </a:lnTo>
                    <a:lnTo>
                      <a:pt x="576" y="195311"/>
                    </a:lnTo>
                    <a:lnTo>
                      <a:pt x="576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61;p15">
                <a:extLst>
                  <a:ext uri="{FF2B5EF4-FFF2-40B4-BE49-F238E27FC236}">
                    <a16:creationId xmlns:a16="http://schemas.microsoft.com/office/drawing/2014/main" id="{AF3AAFF1-BC93-400E-BCFA-981EB72487B1}"/>
                  </a:ext>
                </a:extLst>
              </p:cNvPr>
              <p:cNvSpPr/>
              <p:nvPr/>
            </p:nvSpPr>
            <p:spPr>
              <a:xfrm>
                <a:off x="2025488" y="1024705"/>
                <a:ext cx="8528" cy="289159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95312" extrusionOk="0">
                    <a:moveTo>
                      <a:pt x="1" y="1"/>
                    </a:moveTo>
                    <a:lnTo>
                      <a:pt x="1" y="195311"/>
                    </a:lnTo>
                    <a:lnTo>
                      <a:pt x="576" y="195311"/>
                    </a:lnTo>
                    <a:lnTo>
                      <a:pt x="576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62;p15">
              <a:extLst>
                <a:ext uri="{FF2B5EF4-FFF2-40B4-BE49-F238E27FC236}">
                  <a16:creationId xmlns:a16="http://schemas.microsoft.com/office/drawing/2014/main" id="{B8DF80AE-64CE-498D-A825-81CD4EB492F5}"/>
                </a:ext>
              </a:extLst>
            </p:cNvPr>
            <p:cNvSpPr/>
            <p:nvPr/>
          </p:nvSpPr>
          <p:spPr>
            <a:xfrm>
              <a:off x="1353711" y="1669093"/>
              <a:ext cx="3182557" cy="1633450"/>
            </a:xfrm>
            <a:custGeom>
              <a:avLst/>
              <a:gdLst/>
              <a:ahLst/>
              <a:cxnLst/>
              <a:rect l="l" t="t" r="r" b="b"/>
              <a:pathLst>
                <a:path w="214965" h="110331" extrusionOk="0">
                  <a:moveTo>
                    <a:pt x="214964" y="0"/>
                  </a:moveTo>
                  <a:lnTo>
                    <a:pt x="176906" y="8442"/>
                  </a:lnTo>
                  <a:lnTo>
                    <a:pt x="183918" y="16667"/>
                  </a:lnTo>
                  <a:lnTo>
                    <a:pt x="155055" y="39936"/>
                  </a:lnTo>
                  <a:lnTo>
                    <a:pt x="140508" y="21635"/>
                  </a:lnTo>
                  <a:lnTo>
                    <a:pt x="140470" y="21673"/>
                  </a:lnTo>
                  <a:lnTo>
                    <a:pt x="140240" y="21392"/>
                  </a:lnTo>
                  <a:lnTo>
                    <a:pt x="89692" y="62145"/>
                  </a:lnTo>
                  <a:lnTo>
                    <a:pt x="81723" y="52107"/>
                  </a:lnTo>
                  <a:lnTo>
                    <a:pt x="81735" y="52107"/>
                  </a:lnTo>
                  <a:lnTo>
                    <a:pt x="72246" y="40166"/>
                  </a:lnTo>
                  <a:lnTo>
                    <a:pt x="0" y="98402"/>
                  </a:lnTo>
                  <a:lnTo>
                    <a:pt x="9489" y="110331"/>
                  </a:lnTo>
                  <a:lnTo>
                    <a:pt x="69871" y="61660"/>
                  </a:lnTo>
                  <a:lnTo>
                    <a:pt x="87329" y="83626"/>
                  </a:lnTo>
                  <a:lnTo>
                    <a:pt x="89743" y="81685"/>
                  </a:lnTo>
                  <a:lnTo>
                    <a:pt x="137929" y="42848"/>
                  </a:lnTo>
                  <a:lnTo>
                    <a:pt x="152654" y="61391"/>
                  </a:lnTo>
                  <a:lnTo>
                    <a:pt x="152756" y="61315"/>
                  </a:lnTo>
                  <a:lnTo>
                    <a:pt x="152769" y="61353"/>
                  </a:lnTo>
                  <a:lnTo>
                    <a:pt x="193802" y="28276"/>
                  </a:lnTo>
                  <a:lnTo>
                    <a:pt x="200903" y="36615"/>
                  </a:lnTo>
                  <a:lnTo>
                    <a:pt x="214964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;p15">
              <a:extLst>
                <a:ext uri="{FF2B5EF4-FFF2-40B4-BE49-F238E27FC236}">
                  <a16:creationId xmlns:a16="http://schemas.microsoft.com/office/drawing/2014/main" id="{7B459C42-4D04-40CA-B1D6-8BCB4ECBBE50}"/>
                </a:ext>
              </a:extLst>
            </p:cNvPr>
            <p:cNvSpPr/>
            <p:nvPr/>
          </p:nvSpPr>
          <p:spPr>
            <a:xfrm>
              <a:off x="3807921" y="3963364"/>
              <a:ext cx="764071" cy="159583"/>
            </a:xfrm>
            <a:custGeom>
              <a:avLst/>
              <a:gdLst/>
              <a:ahLst/>
              <a:cxnLst/>
              <a:rect l="l" t="t" r="r" b="b"/>
              <a:pathLst>
                <a:path w="51609" h="10779" extrusionOk="0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43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59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6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59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3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3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6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59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6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1"/>
                  </a:lnTo>
                  <a:lnTo>
                    <a:pt x="50255" y="7126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;p15">
              <a:extLst>
                <a:ext uri="{FF2B5EF4-FFF2-40B4-BE49-F238E27FC236}">
                  <a16:creationId xmlns:a16="http://schemas.microsoft.com/office/drawing/2014/main" id="{37ABA2FE-4148-495B-B841-6BB83C2C74ED}"/>
                </a:ext>
              </a:extLst>
            </p:cNvPr>
            <p:cNvSpPr/>
            <p:nvPr/>
          </p:nvSpPr>
          <p:spPr>
            <a:xfrm>
              <a:off x="3807921" y="3883565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1"/>
                  </a:moveTo>
                  <a:lnTo>
                    <a:pt x="23168" y="26"/>
                  </a:lnTo>
                  <a:lnTo>
                    <a:pt x="21878" y="65"/>
                  </a:lnTo>
                  <a:lnTo>
                    <a:pt x="20601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7"/>
                  </a:lnTo>
                  <a:lnTo>
                    <a:pt x="8455" y="1393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59" y="3538"/>
                  </a:lnTo>
                  <a:lnTo>
                    <a:pt x="1354" y="3653"/>
                  </a:lnTo>
                  <a:lnTo>
                    <a:pt x="1163" y="3781"/>
                  </a:lnTo>
                  <a:lnTo>
                    <a:pt x="971" y="3909"/>
                  </a:lnTo>
                  <a:lnTo>
                    <a:pt x="805" y="4036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9"/>
                  </a:lnTo>
                  <a:lnTo>
                    <a:pt x="26" y="5109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9"/>
                  </a:lnTo>
                  <a:lnTo>
                    <a:pt x="1163" y="6987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13"/>
                  </a:lnTo>
                  <a:lnTo>
                    <a:pt x="6706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8" y="9554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54" y="9375"/>
                  </a:lnTo>
                  <a:lnTo>
                    <a:pt x="44048" y="9196"/>
                  </a:lnTo>
                  <a:lnTo>
                    <a:pt x="44904" y="9017"/>
                  </a:lnTo>
                  <a:lnTo>
                    <a:pt x="45722" y="8813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5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87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32" y="4969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9"/>
                  </a:lnTo>
                  <a:lnTo>
                    <a:pt x="50447" y="3781"/>
                  </a:lnTo>
                  <a:lnTo>
                    <a:pt x="50255" y="3653"/>
                  </a:lnTo>
                  <a:lnTo>
                    <a:pt x="50051" y="3538"/>
                  </a:lnTo>
                  <a:lnTo>
                    <a:pt x="49821" y="3411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04" y="1763"/>
                  </a:lnTo>
                  <a:lnTo>
                    <a:pt x="44048" y="1572"/>
                  </a:lnTo>
                  <a:lnTo>
                    <a:pt x="43154" y="1393"/>
                  </a:lnTo>
                  <a:lnTo>
                    <a:pt x="42222" y="1227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;p15">
              <a:extLst>
                <a:ext uri="{FF2B5EF4-FFF2-40B4-BE49-F238E27FC236}">
                  <a16:creationId xmlns:a16="http://schemas.microsoft.com/office/drawing/2014/main" id="{A67CF6F4-2112-42EA-943B-293F74EAABFB}"/>
                </a:ext>
              </a:extLst>
            </p:cNvPr>
            <p:cNvSpPr/>
            <p:nvPr/>
          </p:nvSpPr>
          <p:spPr>
            <a:xfrm>
              <a:off x="3876187" y="3897749"/>
              <a:ext cx="627554" cy="112326"/>
            </a:xfrm>
            <a:custGeom>
              <a:avLst/>
              <a:gdLst/>
              <a:ahLst/>
              <a:cxnLst/>
              <a:rect l="l" t="t" r="r" b="b"/>
              <a:pathLst>
                <a:path w="42388" h="7587" extrusionOk="0">
                  <a:moveTo>
                    <a:pt x="20102" y="0"/>
                  </a:move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15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7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4"/>
                  </a:lnTo>
                  <a:lnTo>
                    <a:pt x="0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58"/>
                  </a:lnTo>
                  <a:lnTo>
                    <a:pt x="434" y="4560"/>
                  </a:lnTo>
                  <a:lnTo>
                    <a:pt x="537" y="4649"/>
                  </a:lnTo>
                  <a:lnTo>
                    <a:pt x="664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41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4"/>
                  </a:lnTo>
                  <a:lnTo>
                    <a:pt x="4215" y="6054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6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7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7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6"/>
                  </a:lnTo>
                  <a:lnTo>
                    <a:pt x="36883" y="6335"/>
                  </a:lnTo>
                  <a:lnTo>
                    <a:pt x="37547" y="6207"/>
                  </a:lnTo>
                  <a:lnTo>
                    <a:pt x="38173" y="6054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41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53" y="4560"/>
                  </a:lnTo>
                  <a:lnTo>
                    <a:pt x="42056" y="4458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17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7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;p15">
              <a:extLst>
                <a:ext uri="{FF2B5EF4-FFF2-40B4-BE49-F238E27FC236}">
                  <a16:creationId xmlns:a16="http://schemas.microsoft.com/office/drawing/2014/main" id="{AC23C721-CA60-49E6-BAB8-1B2D70BADBC3}"/>
                </a:ext>
              </a:extLst>
            </p:cNvPr>
            <p:cNvSpPr/>
            <p:nvPr/>
          </p:nvSpPr>
          <p:spPr>
            <a:xfrm>
              <a:off x="3885440" y="3897749"/>
              <a:ext cx="609033" cy="83397"/>
            </a:xfrm>
            <a:custGeom>
              <a:avLst/>
              <a:gdLst/>
              <a:ahLst/>
              <a:cxnLst/>
              <a:rect l="l" t="t" r="r" b="b"/>
              <a:pathLst>
                <a:path w="41137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65" y="52"/>
                  </a:lnTo>
                  <a:lnTo>
                    <a:pt x="14943" y="103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2"/>
                  </a:lnTo>
                  <a:lnTo>
                    <a:pt x="2134" y="1737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15" y="1112"/>
                  </a:lnTo>
                  <a:lnTo>
                    <a:pt x="30371" y="1214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1"/>
                  </a:lnTo>
                  <a:lnTo>
                    <a:pt x="34879" y="1942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3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500"/>
                  </a:lnTo>
                  <a:lnTo>
                    <a:pt x="39285" y="3589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592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49" y="5313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6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37" y="3794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7"/>
                  </a:lnTo>
                  <a:lnTo>
                    <a:pt x="25250" y="115"/>
                  </a:lnTo>
                  <a:lnTo>
                    <a:pt x="24215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35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;p15">
              <a:extLst>
                <a:ext uri="{FF2B5EF4-FFF2-40B4-BE49-F238E27FC236}">
                  <a16:creationId xmlns:a16="http://schemas.microsoft.com/office/drawing/2014/main" id="{5A9EA4A9-7A09-4CB8-9D78-6BBD59BFCA47}"/>
                </a:ext>
              </a:extLst>
            </p:cNvPr>
            <p:cNvSpPr/>
            <p:nvPr/>
          </p:nvSpPr>
          <p:spPr>
            <a:xfrm>
              <a:off x="4094191" y="3928750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1"/>
                  </a:moveTo>
                  <a:lnTo>
                    <a:pt x="0" y="384"/>
                  </a:lnTo>
                  <a:lnTo>
                    <a:pt x="3346" y="384"/>
                  </a:lnTo>
                  <a:lnTo>
                    <a:pt x="4253" y="410"/>
                  </a:lnTo>
                  <a:lnTo>
                    <a:pt x="5058" y="448"/>
                  </a:lnTo>
                  <a:lnTo>
                    <a:pt x="5747" y="512"/>
                  </a:lnTo>
                  <a:lnTo>
                    <a:pt x="6322" y="576"/>
                  </a:lnTo>
                  <a:lnTo>
                    <a:pt x="6565" y="627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76"/>
                  </a:lnTo>
                  <a:lnTo>
                    <a:pt x="7471" y="1176"/>
                  </a:lnTo>
                  <a:lnTo>
                    <a:pt x="7446" y="1214"/>
                  </a:lnTo>
                  <a:lnTo>
                    <a:pt x="7408" y="1253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21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61"/>
                  </a:lnTo>
                  <a:lnTo>
                    <a:pt x="5505" y="1712"/>
                  </a:lnTo>
                  <a:lnTo>
                    <a:pt x="5096" y="1751"/>
                  </a:lnTo>
                  <a:lnTo>
                    <a:pt x="4151" y="1802"/>
                  </a:lnTo>
                  <a:lnTo>
                    <a:pt x="3053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10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7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4"/>
                  </a:lnTo>
                  <a:lnTo>
                    <a:pt x="5926" y="2095"/>
                  </a:lnTo>
                  <a:lnTo>
                    <a:pt x="6539" y="2057"/>
                  </a:lnTo>
                  <a:lnTo>
                    <a:pt x="7101" y="2019"/>
                  </a:lnTo>
                  <a:lnTo>
                    <a:pt x="7637" y="1955"/>
                  </a:lnTo>
                  <a:lnTo>
                    <a:pt x="8110" y="1904"/>
                  </a:lnTo>
                  <a:lnTo>
                    <a:pt x="8557" y="1827"/>
                  </a:lnTo>
                  <a:lnTo>
                    <a:pt x="8940" y="1751"/>
                  </a:lnTo>
                  <a:lnTo>
                    <a:pt x="9285" y="1674"/>
                  </a:lnTo>
                  <a:lnTo>
                    <a:pt x="9579" y="1585"/>
                  </a:lnTo>
                  <a:lnTo>
                    <a:pt x="9821" y="1495"/>
                  </a:lnTo>
                  <a:lnTo>
                    <a:pt x="10026" y="1393"/>
                  </a:lnTo>
                  <a:lnTo>
                    <a:pt x="10102" y="1342"/>
                  </a:lnTo>
                  <a:lnTo>
                    <a:pt x="10166" y="1291"/>
                  </a:lnTo>
                  <a:lnTo>
                    <a:pt x="10217" y="1240"/>
                  </a:lnTo>
                  <a:lnTo>
                    <a:pt x="10256" y="1176"/>
                  </a:lnTo>
                  <a:lnTo>
                    <a:pt x="13780" y="1176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3"/>
                  </a:lnTo>
                  <a:lnTo>
                    <a:pt x="9987" y="703"/>
                  </a:lnTo>
                  <a:lnTo>
                    <a:pt x="9796" y="614"/>
                  </a:lnTo>
                  <a:lnTo>
                    <a:pt x="9579" y="537"/>
                  </a:lnTo>
                  <a:lnTo>
                    <a:pt x="9323" y="474"/>
                  </a:lnTo>
                  <a:lnTo>
                    <a:pt x="9042" y="410"/>
                  </a:lnTo>
                  <a:lnTo>
                    <a:pt x="8723" y="346"/>
                  </a:lnTo>
                  <a:lnTo>
                    <a:pt x="8378" y="295"/>
                  </a:lnTo>
                  <a:lnTo>
                    <a:pt x="13780" y="295"/>
                  </a:lnTo>
                  <a:lnTo>
                    <a:pt x="1378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;p15">
              <a:extLst>
                <a:ext uri="{FF2B5EF4-FFF2-40B4-BE49-F238E27FC236}">
                  <a16:creationId xmlns:a16="http://schemas.microsoft.com/office/drawing/2014/main" id="{FDC68650-C43B-44F8-A2C5-CA97C7336B63}"/>
                </a:ext>
              </a:extLst>
            </p:cNvPr>
            <p:cNvSpPr/>
            <p:nvPr/>
          </p:nvSpPr>
          <p:spPr>
            <a:xfrm>
              <a:off x="3807921" y="385784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1" y="1"/>
                  </a:move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29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;p15">
              <a:extLst>
                <a:ext uri="{FF2B5EF4-FFF2-40B4-BE49-F238E27FC236}">
                  <a16:creationId xmlns:a16="http://schemas.microsoft.com/office/drawing/2014/main" id="{97EE4956-0063-4A12-9A57-383AC3612A72}"/>
                </a:ext>
              </a:extLst>
            </p:cNvPr>
            <p:cNvSpPr/>
            <p:nvPr/>
          </p:nvSpPr>
          <p:spPr>
            <a:xfrm>
              <a:off x="3807921" y="3778065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0"/>
                  </a:moveTo>
                  <a:lnTo>
                    <a:pt x="23168" y="26"/>
                  </a:lnTo>
                  <a:lnTo>
                    <a:pt x="21878" y="64"/>
                  </a:lnTo>
                  <a:lnTo>
                    <a:pt x="20601" y="102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6" y="1763"/>
                  </a:lnTo>
                  <a:lnTo>
                    <a:pt x="5888" y="1954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81"/>
                  </a:lnTo>
                  <a:lnTo>
                    <a:pt x="971" y="3908"/>
                  </a:lnTo>
                  <a:lnTo>
                    <a:pt x="805" y="4036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397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8"/>
                  </a:lnTo>
                  <a:lnTo>
                    <a:pt x="26" y="5109"/>
                  </a:lnTo>
                  <a:lnTo>
                    <a:pt x="1" y="5249"/>
                  </a:ln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15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32" y="4968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47" y="3781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10"/>
                  </a:lnTo>
                  <a:lnTo>
                    <a:pt x="49578" y="3295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4"/>
                  </a:lnTo>
                  <a:lnTo>
                    <a:pt x="44904" y="1763"/>
                  </a:lnTo>
                  <a:lnTo>
                    <a:pt x="44048" y="1571"/>
                  </a:lnTo>
                  <a:lnTo>
                    <a:pt x="43154" y="1392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3"/>
                  </a:lnTo>
                  <a:lnTo>
                    <a:pt x="32261" y="166"/>
                  </a:lnTo>
                  <a:lnTo>
                    <a:pt x="31009" y="102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;p15">
              <a:extLst>
                <a:ext uri="{FF2B5EF4-FFF2-40B4-BE49-F238E27FC236}">
                  <a16:creationId xmlns:a16="http://schemas.microsoft.com/office/drawing/2014/main" id="{6F8CC20B-2CC3-453A-8941-9F3701012A41}"/>
                </a:ext>
              </a:extLst>
            </p:cNvPr>
            <p:cNvSpPr/>
            <p:nvPr/>
          </p:nvSpPr>
          <p:spPr>
            <a:xfrm>
              <a:off x="3876187" y="3792248"/>
              <a:ext cx="627554" cy="112326"/>
            </a:xfrm>
            <a:custGeom>
              <a:avLst/>
              <a:gdLst/>
              <a:ahLst/>
              <a:cxnLst/>
              <a:rect l="l" t="t" r="r" b="b"/>
              <a:pathLst>
                <a:path w="42388" h="7587" extrusionOk="0">
                  <a:moveTo>
                    <a:pt x="21200" y="0"/>
                  </a:moveTo>
                  <a:lnTo>
                    <a:pt x="20102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49"/>
                  </a:lnTo>
                  <a:lnTo>
                    <a:pt x="9349" y="651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79"/>
                  </a:lnTo>
                  <a:lnTo>
                    <a:pt x="4215" y="1520"/>
                  </a:lnTo>
                  <a:lnTo>
                    <a:pt x="3614" y="1673"/>
                  </a:lnTo>
                  <a:lnTo>
                    <a:pt x="3065" y="1826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499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3"/>
                  </a:lnTo>
                  <a:lnTo>
                    <a:pt x="0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6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59"/>
                  </a:lnTo>
                  <a:lnTo>
                    <a:pt x="537" y="4649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41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3"/>
                  </a:lnTo>
                  <a:lnTo>
                    <a:pt x="4215" y="6066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6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6"/>
                  </a:lnTo>
                  <a:lnTo>
                    <a:pt x="14891" y="7407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02" y="7573"/>
                  </a:lnTo>
                  <a:lnTo>
                    <a:pt x="21200" y="7586"/>
                  </a:lnTo>
                  <a:lnTo>
                    <a:pt x="22286" y="7573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7"/>
                  </a:lnTo>
                  <a:lnTo>
                    <a:pt x="28480" y="7356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6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5"/>
                  </a:lnTo>
                  <a:lnTo>
                    <a:pt x="36883" y="6335"/>
                  </a:lnTo>
                  <a:lnTo>
                    <a:pt x="37547" y="6207"/>
                  </a:lnTo>
                  <a:lnTo>
                    <a:pt x="38173" y="6066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41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53" y="4559"/>
                  </a:lnTo>
                  <a:lnTo>
                    <a:pt x="42056" y="4457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6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499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16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6"/>
                  </a:lnTo>
                  <a:lnTo>
                    <a:pt x="38773" y="1673"/>
                  </a:lnTo>
                  <a:lnTo>
                    <a:pt x="38173" y="1520"/>
                  </a:lnTo>
                  <a:lnTo>
                    <a:pt x="37547" y="1379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1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307"/>
                  </a:lnTo>
                  <a:lnTo>
                    <a:pt x="28480" y="230"/>
                  </a:lnTo>
                  <a:lnTo>
                    <a:pt x="27496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;p15">
              <a:extLst>
                <a:ext uri="{FF2B5EF4-FFF2-40B4-BE49-F238E27FC236}">
                  <a16:creationId xmlns:a16="http://schemas.microsoft.com/office/drawing/2014/main" id="{B32FABDA-48F4-4871-B322-F9FFFBEE3F79}"/>
                </a:ext>
              </a:extLst>
            </p:cNvPr>
            <p:cNvSpPr/>
            <p:nvPr/>
          </p:nvSpPr>
          <p:spPr>
            <a:xfrm>
              <a:off x="3885440" y="3792248"/>
              <a:ext cx="609033" cy="83397"/>
            </a:xfrm>
            <a:custGeom>
              <a:avLst/>
              <a:gdLst/>
              <a:ahLst/>
              <a:cxnLst/>
              <a:rect l="l" t="t" r="r" b="b"/>
              <a:pathLst>
                <a:path w="41137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65" y="51"/>
                  </a:lnTo>
                  <a:lnTo>
                    <a:pt x="14943" y="115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77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34" y="1737"/>
                  </a:lnTo>
                  <a:lnTo>
                    <a:pt x="1712" y="1865"/>
                  </a:lnTo>
                  <a:lnTo>
                    <a:pt x="1316" y="1980"/>
                  </a:lnTo>
                  <a:lnTo>
                    <a:pt x="946" y="2107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12"/>
                  </a:lnTo>
                  <a:lnTo>
                    <a:pt x="4292" y="1545"/>
                  </a:lnTo>
                  <a:lnTo>
                    <a:pt x="5352" y="1379"/>
                  </a:lnTo>
                  <a:lnTo>
                    <a:pt x="6463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79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0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0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2"/>
                  </a:lnTo>
                  <a:lnTo>
                    <a:pt x="28634" y="1022"/>
                  </a:lnTo>
                  <a:lnTo>
                    <a:pt x="29515" y="1111"/>
                  </a:lnTo>
                  <a:lnTo>
                    <a:pt x="30371" y="1213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5"/>
                  </a:lnTo>
                  <a:lnTo>
                    <a:pt x="33512" y="1673"/>
                  </a:lnTo>
                  <a:lnTo>
                    <a:pt x="34215" y="1801"/>
                  </a:lnTo>
                  <a:lnTo>
                    <a:pt x="34879" y="1941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2"/>
                  </a:lnTo>
                  <a:lnTo>
                    <a:pt x="38774" y="3219"/>
                  </a:lnTo>
                  <a:lnTo>
                    <a:pt x="39055" y="3410"/>
                  </a:lnTo>
                  <a:lnTo>
                    <a:pt x="39183" y="3499"/>
                  </a:lnTo>
                  <a:lnTo>
                    <a:pt x="39285" y="3589"/>
                  </a:lnTo>
                  <a:lnTo>
                    <a:pt x="39387" y="3678"/>
                  </a:lnTo>
                  <a:lnTo>
                    <a:pt x="39477" y="3780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55" y="4061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1" y="4598"/>
                  </a:lnTo>
                  <a:lnTo>
                    <a:pt x="39643" y="4687"/>
                  </a:lnTo>
                  <a:lnTo>
                    <a:pt x="39592" y="4764"/>
                  </a:lnTo>
                  <a:lnTo>
                    <a:pt x="39540" y="4853"/>
                  </a:lnTo>
                  <a:lnTo>
                    <a:pt x="39400" y="5006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9081" y="5428"/>
                  </a:lnTo>
                  <a:lnTo>
                    <a:pt x="39349" y="5313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00" y="4636"/>
                  </a:lnTo>
                  <a:lnTo>
                    <a:pt x="40741" y="4521"/>
                  </a:lnTo>
                  <a:lnTo>
                    <a:pt x="40869" y="4406"/>
                  </a:lnTo>
                  <a:lnTo>
                    <a:pt x="40971" y="4291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37" y="3793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6" y="3499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69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6"/>
                  </a:lnTo>
                  <a:lnTo>
                    <a:pt x="37523" y="1673"/>
                  </a:lnTo>
                  <a:lnTo>
                    <a:pt x="36935" y="1520"/>
                  </a:lnTo>
                  <a:lnTo>
                    <a:pt x="36297" y="1379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33" y="549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307"/>
                  </a:lnTo>
                  <a:lnTo>
                    <a:pt x="27229" y="230"/>
                  </a:lnTo>
                  <a:lnTo>
                    <a:pt x="26246" y="179"/>
                  </a:lnTo>
                  <a:lnTo>
                    <a:pt x="25250" y="128"/>
                  </a:lnTo>
                  <a:lnTo>
                    <a:pt x="24215" y="77"/>
                  </a:lnTo>
                  <a:lnTo>
                    <a:pt x="23181" y="51"/>
                  </a:lnTo>
                  <a:lnTo>
                    <a:pt x="22121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;p15">
              <a:extLst>
                <a:ext uri="{FF2B5EF4-FFF2-40B4-BE49-F238E27FC236}">
                  <a16:creationId xmlns:a16="http://schemas.microsoft.com/office/drawing/2014/main" id="{40EAF77E-6F9E-4F21-8DE3-3E92A541B9E8}"/>
                </a:ext>
              </a:extLst>
            </p:cNvPr>
            <p:cNvSpPr/>
            <p:nvPr/>
          </p:nvSpPr>
          <p:spPr>
            <a:xfrm>
              <a:off x="4094191" y="3823250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1"/>
                  </a:moveTo>
                  <a:lnTo>
                    <a:pt x="0" y="384"/>
                  </a:lnTo>
                  <a:lnTo>
                    <a:pt x="3346" y="384"/>
                  </a:lnTo>
                  <a:lnTo>
                    <a:pt x="4253" y="409"/>
                  </a:lnTo>
                  <a:lnTo>
                    <a:pt x="5058" y="448"/>
                  </a:lnTo>
                  <a:lnTo>
                    <a:pt x="5747" y="511"/>
                  </a:lnTo>
                  <a:lnTo>
                    <a:pt x="6322" y="575"/>
                  </a:lnTo>
                  <a:lnTo>
                    <a:pt x="6565" y="626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88"/>
                  </a:lnTo>
                  <a:lnTo>
                    <a:pt x="7471" y="1188"/>
                  </a:lnTo>
                  <a:lnTo>
                    <a:pt x="7446" y="1227"/>
                  </a:lnTo>
                  <a:lnTo>
                    <a:pt x="7408" y="1252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20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74"/>
                  </a:lnTo>
                  <a:lnTo>
                    <a:pt x="5505" y="1712"/>
                  </a:lnTo>
                  <a:lnTo>
                    <a:pt x="5096" y="1750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6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108"/>
                  </a:lnTo>
                  <a:lnTo>
                    <a:pt x="6539" y="2057"/>
                  </a:lnTo>
                  <a:lnTo>
                    <a:pt x="7101" y="2018"/>
                  </a:lnTo>
                  <a:lnTo>
                    <a:pt x="7637" y="1955"/>
                  </a:lnTo>
                  <a:lnTo>
                    <a:pt x="8110" y="1904"/>
                  </a:lnTo>
                  <a:lnTo>
                    <a:pt x="8557" y="1827"/>
                  </a:lnTo>
                  <a:lnTo>
                    <a:pt x="8940" y="1750"/>
                  </a:lnTo>
                  <a:lnTo>
                    <a:pt x="9285" y="1674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3"/>
                  </a:lnTo>
                  <a:lnTo>
                    <a:pt x="10102" y="1342"/>
                  </a:lnTo>
                  <a:lnTo>
                    <a:pt x="10166" y="1291"/>
                  </a:lnTo>
                  <a:lnTo>
                    <a:pt x="10217" y="1239"/>
                  </a:lnTo>
                  <a:lnTo>
                    <a:pt x="10256" y="1188"/>
                  </a:lnTo>
                  <a:lnTo>
                    <a:pt x="13780" y="1188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14"/>
                  </a:lnTo>
                  <a:lnTo>
                    <a:pt x="9579" y="537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;p15">
              <a:extLst>
                <a:ext uri="{FF2B5EF4-FFF2-40B4-BE49-F238E27FC236}">
                  <a16:creationId xmlns:a16="http://schemas.microsoft.com/office/drawing/2014/main" id="{AE655C55-BDE9-4E59-AC52-FDBAB4A1944E}"/>
                </a:ext>
              </a:extLst>
            </p:cNvPr>
            <p:cNvSpPr/>
            <p:nvPr/>
          </p:nvSpPr>
          <p:spPr>
            <a:xfrm>
              <a:off x="3807921" y="3752349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75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;p15">
              <a:extLst>
                <a:ext uri="{FF2B5EF4-FFF2-40B4-BE49-F238E27FC236}">
                  <a16:creationId xmlns:a16="http://schemas.microsoft.com/office/drawing/2014/main" id="{2AE5B1E5-208C-4BC1-8128-5F14A26E54F0}"/>
                </a:ext>
              </a:extLst>
            </p:cNvPr>
            <p:cNvSpPr/>
            <p:nvPr/>
          </p:nvSpPr>
          <p:spPr>
            <a:xfrm>
              <a:off x="3807921" y="3672550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1"/>
                  </a:moveTo>
                  <a:lnTo>
                    <a:pt x="23168" y="27"/>
                  </a:lnTo>
                  <a:lnTo>
                    <a:pt x="21878" y="65"/>
                  </a:lnTo>
                  <a:lnTo>
                    <a:pt x="20601" y="103"/>
                  </a:lnTo>
                  <a:lnTo>
                    <a:pt x="19362" y="167"/>
                  </a:lnTo>
                  <a:lnTo>
                    <a:pt x="18136" y="244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5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1"/>
                  </a:lnTo>
                  <a:lnTo>
                    <a:pt x="10358" y="1074"/>
                  </a:lnTo>
                  <a:lnTo>
                    <a:pt x="9388" y="1227"/>
                  </a:lnTo>
                  <a:lnTo>
                    <a:pt x="8455" y="1406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4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59" y="3539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09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33"/>
                  </a:lnTo>
                  <a:lnTo>
                    <a:pt x="294" y="4573"/>
                  </a:lnTo>
                  <a:lnTo>
                    <a:pt x="205" y="4701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26" y="5109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40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4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7000"/>
                  </a:lnTo>
                  <a:lnTo>
                    <a:pt x="1354" y="7115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8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9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1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9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2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8"/>
                  </a:lnTo>
                  <a:lnTo>
                    <a:pt x="49578" y="7485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5"/>
                  </a:lnTo>
                  <a:lnTo>
                    <a:pt x="50447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04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5" y="6080"/>
                  </a:lnTo>
                  <a:lnTo>
                    <a:pt x="51481" y="5940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32" y="4982"/>
                  </a:lnTo>
                  <a:lnTo>
                    <a:pt x="51481" y="4841"/>
                  </a:lnTo>
                  <a:lnTo>
                    <a:pt x="51405" y="4701"/>
                  </a:lnTo>
                  <a:lnTo>
                    <a:pt x="51315" y="4573"/>
                  </a:lnTo>
                  <a:lnTo>
                    <a:pt x="51213" y="4433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09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9"/>
                  </a:lnTo>
                  <a:lnTo>
                    <a:pt x="49821" y="3411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4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04" y="1763"/>
                  </a:lnTo>
                  <a:lnTo>
                    <a:pt x="44048" y="1572"/>
                  </a:lnTo>
                  <a:lnTo>
                    <a:pt x="43154" y="1406"/>
                  </a:lnTo>
                  <a:lnTo>
                    <a:pt x="42222" y="1227"/>
                  </a:lnTo>
                  <a:lnTo>
                    <a:pt x="41252" y="1074"/>
                  </a:lnTo>
                  <a:lnTo>
                    <a:pt x="40230" y="921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25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4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7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5;p15">
              <a:extLst>
                <a:ext uri="{FF2B5EF4-FFF2-40B4-BE49-F238E27FC236}">
                  <a16:creationId xmlns:a16="http://schemas.microsoft.com/office/drawing/2014/main" id="{A75F4DFA-A296-47F3-BE79-C033039A127A}"/>
                </a:ext>
              </a:extLst>
            </p:cNvPr>
            <p:cNvSpPr/>
            <p:nvPr/>
          </p:nvSpPr>
          <p:spPr>
            <a:xfrm>
              <a:off x="3876187" y="3686733"/>
              <a:ext cx="627554" cy="112326"/>
            </a:xfrm>
            <a:custGeom>
              <a:avLst/>
              <a:gdLst/>
              <a:ahLst/>
              <a:cxnLst/>
              <a:rect l="l" t="t" r="r" b="b"/>
              <a:pathLst>
                <a:path w="42388" h="7587" extrusionOk="0">
                  <a:moveTo>
                    <a:pt x="21200" y="1"/>
                  </a:moveTo>
                  <a:lnTo>
                    <a:pt x="20102" y="14"/>
                  </a:ln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29"/>
                  </a:lnTo>
                  <a:lnTo>
                    <a:pt x="14891" y="180"/>
                  </a:lnTo>
                  <a:lnTo>
                    <a:pt x="13908" y="231"/>
                  </a:lnTo>
                  <a:lnTo>
                    <a:pt x="12950" y="307"/>
                  </a:lnTo>
                  <a:lnTo>
                    <a:pt x="12005" y="384"/>
                  </a:lnTo>
                  <a:lnTo>
                    <a:pt x="11085" y="461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52"/>
                  </a:lnTo>
                  <a:lnTo>
                    <a:pt x="4840" y="1380"/>
                  </a:lnTo>
                  <a:lnTo>
                    <a:pt x="4215" y="1521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93"/>
                  </a:lnTo>
                  <a:lnTo>
                    <a:pt x="2095" y="2146"/>
                  </a:lnTo>
                  <a:lnTo>
                    <a:pt x="1660" y="2325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9"/>
                  </a:lnTo>
                  <a:lnTo>
                    <a:pt x="537" y="2938"/>
                  </a:lnTo>
                  <a:lnTo>
                    <a:pt x="434" y="3028"/>
                  </a:lnTo>
                  <a:lnTo>
                    <a:pt x="332" y="3130"/>
                  </a:lnTo>
                  <a:lnTo>
                    <a:pt x="243" y="3219"/>
                  </a:lnTo>
                  <a:lnTo>
                    <a:pt x="166" y="3309"/>
                  </a:lnTo>
                  <a:lnTo>
                    <a:pt x="102" y="3411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2"/>
                  </a:lnTo>
                  <a:lnTo>
                    <a:pt x="0" y="3794"/>
                  </a:lnTo>
                  <a:lnTo>
                    <a:pt x="0" y="3896"/>
                  </a:lnTo>
                  <a:lnTo>
                    <a:pt x="26" y="3985"/>
                  </a:lnTo>
                  <a:lnTo>
                    <a:pt x="64" y="4088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9"/>
                  </a:lnTo>
                  <a:lnTo>
                    <a:pt x="332" y="4471"/>
                  </a:lnTo>
                  <a:lnTo>
                    <a:pt x="434" y="4560"/>
                  </a:lnTo>
                  <a:lnTo>
                    <a:pt x="537" y="4650"/>
                  </a:lnTo>
                  <a:lnTo>
                    <a:pt x="664" y="4739"/>
                  </a:lnTo>
                  <a:lnTo>
                    <a:pt x="958" y="4918"/>
                  </a:lnTo>
                  <a:lnTo>
                    <a:pt x="1290" y="5097"/>
                  </a:lnTo>
                  <a:lnTo>
                    <a:pt x="1660" y="5275"/>
                  </a:lnTo>
                  <a:lnTo>
                    <a:pt x="2095" y="5441"/>
                  </a:lnTo>
                  <a:lnTo>
                    <a:pt x="2554" y="5595"/>
                  </a:lnTo>
                  <a:lnTo>
                    <a:pt x="3065" y="5761"/>
                  </a:lnTo>
                  <a:lnTo>
                    <a:pt x="3614" y="5914"/>
                  </a:lnTo>
                  <a:lnTo>
                    <a:pt x="4215" y="6067"/>
                  </a:lnTo>
                  <a:lnTo>
                    <a:pt x="4840" y="6208"/>
                  </a:lnTo>
                  <a:lnTo>
                    <a:pt x="5504" y="6348"/>
                  </a:lnTo>
                  <a:lnTo>
                    <a:pt x="6207" y="6476"/>
                  </a:lnTo>
                  <a:lnTo>
                    <a:pt x="6948" y="6604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6"/>
                  </a:lnTo>
                  <a:lnTo>
                    <a:pt x="10204" y="7038"/>
                  </a:lnTo>
                  <a:lnTo>
                    <a:pt x="11085" y="7127"/>
                  </a:lnTo>
                  <a:lnTo>
                    <a:pt x="12005" y="7217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7"/>
                  </a:lnTo>
                  <a:lnTo>
                    <a:pt x="29450" y="7280"/>
                  </a:lnTo>
                  <a:lnTo>
                    <a:pt x="30383" y="7217"/>
                  </a:lnTo>
                  <a:lnTo>
                    <a:pt x="31302" y="7127"/>
                  </a:lnTo>
                  <a:lnTo>
                    <a:pt x="32183" y="7038"/>
                  </a:lnTo>
                  <a:lnTo>
                    <a:pt x="33039" y="6936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4"/>
                  </a:lnTo>
                  <a:lnTo>
                    <a:pt x="36181" y="6476"/>
                  </a:lnTo>
                  <a:lnTo>
                    <a:pt x="36883" y="6348"/>
                  </a:lnTo>
                  <a:lnTo>
                    <a:pt x="37547" y="6208"/>
                  </a:lnTo>
                  <a:lnTo>
                    <a:pt x="38173" y="6067"/>
                  </a:lnTo>
                  <a:lnTo>
                    <a:pt x="38773" y="5914"/>
                  </a:lnTo>
                  <a:lnTo>
                    <a:pt x="39323" y="5761"/>
                  </a:lnTo>
                  <a:lnTo>
                    <a:pt x="39833" y="5595"/>
                  </a:lnTo>
                  <a:lnTo>
                    <a:pt x="40293" y="5441"/>
                  </a:lnTo>
                  <a:lnTo>
                    <a:pt x="40727" y="5275"/>
                  </a:lnTo>
                  <a:lnTo>
                    <a:pt x="41098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50"/>
                  </a:lnTo>
                  <a:lnTo>
                    <a:pt x="41953" y="4560"/>
                  </a:lnTo>
                  <a:lnTo>
                    <a:pt x="42056" y="4471"/>
                  </a:lnTo>
                  <a:lnTo>
                    <a:pt x="42145" y="4369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8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2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1"/>
                  </a:lnTo>
                  <a:lnTo>
                    <a:pt x="42222" y="3309"/>
                  </a:lnTo>
                  <a:lnTo>
                    <a:pt x="42145" y="3219"/>
                  </a:lnTo>
                  <a:lnTo>
                    <a:pt x="42056" y="3130"/>
                  </a:lnTo>
                  <a:lnTo>
                    <a:pt x="41953" y="3028"/>
                  </a:lnTo>
                  <a:lnTo>
                    <a:pt x="41851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25"/>
                  </a:lnTo>
                  <a:lnTo>
                    <a:pt x="40293" y="2146"/>
                  </a:lnTo>
                  <a:lnTo>
                    <a:pt x="39833" y="1993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1"/>
                  </a:lnTo>
                  <a:lnTo>
                    <a:pt x="37547" y="1380"/>
                  </a:lnTo>
                  <a:lnTo>
                    <a:pt x="36883" y="1252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1"/>
                  </a:lnTo>
                  <a:lnTo>
                    <a:pt x="30383" y="384"/>
                  </a:lnTo>
                  <a:lnTo>
                    <a:pt x="29450" y="307"/>
                  </a:lnTo>
                  <a:lnTo>
                    <a:pt x="28480" y="231"/>
                  </a:lnTo>
                  <a:lnTo>
                    <a:pt x="27496" y="180"/>
                  </a:lnTo>
                  <a:lnTo>
                    <a:pt x="26488" y="129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4"/>
                  </a:lnTo>
                  <a:lnTo>
                    <a:pt x="2120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;p15">
              <a:extLst>
                <a:ext uri="{FF2B5EF4-FFF2-40B4-BE49-F238E27FC236}">
                  <a16:creationId xmlns:a16="http://schemas.microsoft.com/office/drawing/2014/main" id="{64D36C80-7606-4236-8CF8-87717C000B69}"/>
                </a:ext>
              </a:extLst>
            </p:cNvPr>
            <p:cNvSpPr/>
            <p:nvPr/>
          </p:nvSpPr>
          <p:spPr>
            <a:xfrm>
              <a:off x="3885440" y="3686733"/>
              <a:ext cx="609033" cy="83397"/>
            </a:xfrm>
            <a:custGeom>
              <a:avLst/>
              <a:gdLst/>
              <a:ahLst/>
              <a:cxnLst/>
              <a:rect l="l" t="t" r="r" b="b"/>
              <a:pathLst>
                <a:path w="41137" h="5633" extrusionOk="0">
                  <a:moveTo>
                    <a:pt x="19949" y="1"/>
                  </a:moveTo>
                  <a:lnTo>
                    <a:pt x="18238" y="14"/>
                  </a:lnTo>
                  <a:lnTo>
                    <a:pt x="16565" y="52"/>
                  </a:lnTo>
                  <a:lnTo>
                    <a:pt x="14943" y="116"/>
                  </a:lnTo>
                  <a:lnTo>
                    <a:pt x="13360" y="192"/>
                  </a:lnTo>
                  <a:lnTo>
                    <a:pt x="11840" y="295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5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34" y="1738"/>
                  </a:lnTo>
                  <a:lnTo>
                    <a:pt x="1712" y="1865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49"/>
                  </a:lnTo>
                  <a:lnTo>
                    <a:pt x="282" y="2376"/>
                  </a:lnTo>
                  <a:lnTo>
                    <a:pt x="1" y="2517"/>
                  </a:lnTo>
                  <a:lnTo>
                    <a:pt x="716" y="2300"/>
                  </a:lnTo>
                  <a:lnTo>
                    <a:pt x="1508" y="2095"/>
                  </a:lnTo>
                  <a:lnTo>
                    <a:pt x="2364" y="1904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76"/>
                  </a:lnTo>
                  <a:lnTo>
                    <a:pt x="18532" y="563"/>
                  </a:lnTo>
                  <a:lnTo>
                    <a:pt x="19617" y="563"/>
                  </a:lnTo>
                  <a:lnTo>
                    <a:pt x="20690" y="588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3"/>
                  </a:lnTo>
                  <a:lnTo>
                    <a:pt x="29515" y="1112"/>
                  </a:lnTo>
                  <a:lnTo>
                    <a:pt x="30371" y="1214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2"/>
                  </a:lnTo>
                  <a:lnTo>
                    <a:pt x="34879" y="1942"/>
                  </a:lnTo>
                  <a:lnTo>
                    <a:pt x="35505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3"/>
                  </a:lnTo>
                  <a:lnTo>
                    <a:pt x="38774" y="3232"/>
                  </a:lnTo>
                  <a:lnTo>
                    <a:pt x="39055" y="3411"/>
                  </a:lnTo>
                  <a:lnTo>
                    <a:pt x="39183" y="3500"/>
                  </a:lnTo>
                  <a:lnTo>
                    <a:pt x="39285" y="3590"/>
                  </a:lnTo>
                  <a:lnTo>
                    <a:pt x="39387" y="3679"/>
                  </a:lnTo>
                  <a:lnTo>
                    <a:pt x="39477" y="3781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64"/>
                  </a:lnTo>
                  <a:lnTo>
                    <a:pt x="39719" y="4254"/>
                  </a:lnTo>
                  <a:lnTo>
                    <a:pt x="39719" y="4356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592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9081" y="5429"/>
                  </a:lnTo>
                  <a:lnTo>
                    <a:pt x="39349" y="5314"/>
                  </a:lnTo>
                  <a:lnTo>
                    <a:pt x="39604" y="5211"/>
                  </a:lnTo>
                  <a:lnTo>
                    <a:pt x="39847" y="5097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00" y="4650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92"/>
                  </a:lnTo>
                  <a:lnTo>
                    <a:pt x="41047" y="4164"/>
                  </a:lnTo>
                  <a:lnTo>
                    <a:pt x="41099" y="4037"/>
                  </a:lnTo>
                  <a:lnTo>
                    <a:pt x="41137" y="3922"/>
                  </a:lnTo>
                  <a:lnTo>
                    <a:pt x="41137" y="3794"/>
                  </a:lnTo>
                  <a:lnTo>
                    <a:pt x="41137" y="3692"/>
                  </a:lnTo>
                  <a:lnTo>
                    <a:pt x="41111" y="3602"/>
                  </a:lnTo>
                  <a:lnTo>
                    <a:pt x="41086" y="3500"/>
                  </a:lnTo>
                  <a:lnTo>
                    <a:pt x="41035" y="3411"/>
                  </a:lnTo>
                  <a:lnTo>
                    <a:pt x="40971" y="3309"/>
                  </a:lnTo>
                  <a:lnTo>
                    <a:pt x="40894" y="3219"/>
                  </a:lnTo>
                  <a:lnTo>
                    <a:pt x="40818" y="3130"/>
                  </a:lnTo>
                  <a:lnTo>
                    <a:pt x="40715" y="3028"/>
                  </a:lnTo>
                  <a:lnTo>
                    <a:pt x="40600" y="2938"/>
                  </a:lnTo>
                  <a:lnTo>
                    <a:pt x="40473" y="2849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46"/>
                  </a:lnTo>
                  <a:lnTo>
                    <a:pt x="38583" y="1993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1"/>
                  </a:lnTo>
                  <a:lnTo>
                    <a:pt x="36297" y="1380"/>
                  </a:lnTo>
                  <a:lnTo>
                    <a:pt x="35632" y="1252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1"/>
                  </a:lnTo>
                  <a:lnTo>
                    <a:pt x="29132" y="384"/>
                  </a:lnTo>
                  <a:lnTo>
                    <a:pt x="28200" y="307"/>
                  </a:lnTo>
                  <a:lnTo>
                    <a:pt x="27229" y="231"/>
                  </a:lnTo>
                  <a:lnTo>
                    <a:pt x="26246" y="180"/>
                  </a:lnTo>
                  <a:lnTo>
                    <a:pt x="25250" y="129"/>
                  </a:lnTo>
                  <a:lnTo>
                    <a:pt x="24215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35" y="14"/>
                  </a:lnTo>
                  <a:lnTo>
                    <a:pt x="1994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B6F39B74-72A3-461B-81E3-573C569EE184}"/>
                </a:ext>
              </a:extLst>
            </p:cNvPr>
            <p:cNvSpPr/>
            <p:nvPr/>
          </p:nvSpPr>
          <p:spPr>
            <a:xfrm>
              <a:off x="4094191" y="3717749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0"/>
                  </a:moveTo>
                  <a:lnTo>
                    <a:pt x="0" y="383"/>
                  </a:lnTo>
                  <a:lnTo>
                    <a:pt x="2325" y="383"/>
                  </a:lnTo>
                  <a:lnTo>
                    <a:pt x="3346" y="396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511"/>
                  </a:lnTo>
                  <a:lnTo>
                    <a:pt x="6322" y="575"/>
                  </a:lnTo>
                  <a:lnTo>
                    <a:pt x="6565" y="626"/>
                  </a:lnTo>
                  <a:lnTo>
                    <a:pt x="6795" y="664"/>
                  </a:lnTo>
                  <a:lnTo>
                    <a:pt x="6973" y="715"/>
                  </a:lnTo>
                  <a:lnTo>
                    <a:pt x="7139" y="767"/>
                  </a:lnTo>
                  <a:lnTo>
                    <a:pt x="7267" y="830"/>
                  </a:lnTo>
                  <a:lnTo>
                    <a:pt x="7369" y="894"/>
                  </a:lnTo>
                  <a:lnTo>
                    <a:pt x="0" y="894"/>
                  </a:lnTo>
                  <a:lnTo>
                    <a:pt x="0" y="1188"/>
                  </a:lnTo>
                  <a:lnTo>
                    <a:pt x="7471" y="1188"/>
                  </a:lnTo>
                  <a:lnTo>
                    <a:pt x="7446" y="1226"/>
                  </a:lnTo>
                  <a:lnTo>
                    <a:pt x="7408" y="1252"/>
                  </a:lnTo>
                  <a:lnTo>
                    <a:pt x="7305" y="1329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73"/>
                  </a:lnTo>
                  <a:lnTo>
                    <a:pt x="5505" y="1712"/>
                  </a:lnTo>
                  <a:lnTo>
                    <a:pt x="5096" y="1750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410"/>
                  </a:lnTo>
                  <a:lnTo>
                    <a:pt x="7050" y="2976"/>
                  </a:lnTo>
                  <a:lnTo>
                    <a:pt x="5032" y="2567"/>
                  </a:lnTo>
                  <a:lnTo>
                    <a:pt x="3078" y="2184"/>
                  </a:lnTo>
                  <a:lnTo>
                    <a:pt x="3844" y="2171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108"/>
                  </a:lnTo>
                  <a:lnTo>
                    <a:pt x="6539" y="2056"/>
                  </a:lnTo>
                  <a:lnTo>
                    <a:pt x="7101" y="2018"/>
                  </a:lnTo>
                  <a:lnTo>
                    <a:pt x="7637" y="1967"/>
                  </a:lnTo>
                  <a:lnTo>
                    <a:pt x="8110" y="1903"/>
                  </a:lnTo>
                  <a:lnTo>
                    <a:pt x="8557" y="1827"/>
                  </a:lnTo>
                  <a:lnTo>
                    <a:pt x="8940" y="1763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39"/>
                  </a:lnTo>
                  <a:lnTo>
                    <a:pt x="10256" y="1188"/>
                  </a:lnTo>
                  <a:lnTo>
                    <a:pt x="13780" y="1188"/>
                  </a:lnTo>
                  <a:lnTo>
                    <a:pt x="13780" y="894"/>
                  </a:lnTo>
                  <a:lnTo>
                    <a:pt x="10217" y="894"/>
                  </a:lnTo>
                  <a:lnTo>
                    <a:pt x="10179" y="843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13"/>
                  </a:lnTo>
                  <a:lnTo>
                    <a:pt x="9579" y="537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24F98887-D763-4143-A1EA-F5CE4A9F8D54}"/>
                </a:ext>
              </a:extLst>
            </p:cNvPr>
            <p:cNvSpPr/>
            <p:nvPr/>
          </p:nvSpPr>
          <p:spPr>
            <a:xfrm>
              <a:off x="3807921" y="3646848"/>
              <a:ext cx="764071" cy="159776"/>
            </a:xfrm>
            <a:custGeom>
              <a:avLst/>
              <a:gdLst/>
              <a:ahLst/>
              <a:cxnLst/>
              <a:rect l="l" t="t" r="r" b="b"/>
              <a:pathLst>
                <a:path w="51609" h="10792" extrusionOk="0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7" y="6347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3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59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69"/>
                  </a:lnTo>
                  <a:lnTo>
                    <a:pt x="3730" y="8186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72"/>
                  </a:lnTo>
                  <a:lnTo>
                    <a:pt x="12427" y="10013"/>
                  </a:lnTo>
                  <a:lnTo>
                    <a:pt x="13500" y="10140"/>
                  </a:lnTo>
                  <a:lnTo>
                    <a:pt x="14611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3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53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40"/>
                  </a:lnTo>
                  <a:lnTo>
                    <a:pt x="39183" y="10013"/>
                  </a:lnTo>
                  <a:lnTo>
                    <a:pt x="40230" y="9872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6"/>
                  </a:lnTo>
                  <a:lnTo>
                    <a:pt x="48493" y="7969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54"/>
                  </a:lnTo>
                  <a:lnTo>
                    <a:pt x="50255" y="7126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51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B31AD720-7299-4115-9FFE-669159234580}"/>
                </a:ext>
              </a:extLst>
            </p:cNvPr>
            <p:cNvSpPr/>
            <p:nvPr/>
          </p:nvSpPr>
          <p:spPr>
            <a:xfrm>
              <a:off x="3807921" y="356704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1"/>
                  </a:moveTo>
                  <a:lnTo>
                    <a:pt x="23168" y="26"/>
                  </a:lnTo>
                  <a:lnTo>
                    <a:pt x="21878" y="65"/>
                  </a:lnTo>
                  <a:lnTo>
                    <a:pt x="20601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7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63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26" y="5109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7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32" y="4981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11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72"/>
                  </a:lnTo>
                  <a:lnTo>
                    <a:pt x="45722" y="1967"/>
                  </a:lnTo>
                  <a:lnTo>
                    <a:pt x="44904" y="1763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27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74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2EDD18FA-785C-4165-942B-0AC9C46C2767}"/>
                </a:ext>
              </a:extLst>
            </p:cNvPr>
            <p:cNvSpPr/>
            <p:nvPr/>
          </p:nvSpPr>
          <p:spPr>
            <a:xfrm>
              <a:off x="3876187" y="3581232"/>
              <a:ext cx="627554" cy="112326"/>
            </a:xfrm>
            <a:custGeom>
              <a:avLst/>
              <a:gdLst/>
              <a:ahLst/>
              <a:cxnLst/>
              <a:rect l="l" t="t" r="r" b="b"/>
              <a:pathLst>
                <a:path w="42388" h="7587" extrusionOk="0">
                  <a:moveTo>
                    <a:pt x="21200" y="0"/>
                  </a:moveTo>
                  <a:lnTo>
                    <a:pt x="20102" y="13"/>
                  </a:ln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84"/>
                  </a:lnTo>
                  <a:lnTo>
                    <a:pt x="11085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52"/>
                  </a:lnTo>
                  <a:lnTo>
                    <a:pt x="4840" y="1380"/>
                  </a:lnTo>
                  <a:lnTo>
                    <a:pt x="4215" y="1533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93"/>
                  </a:lnTo>
                  <a:lnTo>
                    <a:pt x="2095" y="2146"/>
                  </a:lnTo>
                  <a:lnTo>
                    <a:pt x="1660" y="2325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29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4"/>
                  </a:lnTo>
                  <a:lnTo>
                    <a:pt x="0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70"/>
                  </a:lnTo>
                  <a:lnTo>
                    <a:pt x="434" y="4560"/>
                  </a:lnTo>
                  <a:lnTo>
                    <a:pt x="537" y="4649"/>
                  </a:lnTo>
                  <a:lnTo>
                    <a:pt x="664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75"/>
                  </a:lnTo>
                  <a:lnTo>
                    <a:pt x="2095" y="5441"/>
                  </a:lnTo>
                  <a:lnTo>
                    <a:pt x="2554" y="5607"/>
                  </a:lnTo>
                  <a:lnTo>
                    <a:pt x="3065" y="5760"/>
                  </a:lnTo>
                  <a:lnTo>
                    <a:pt x="3614" y="5914"/>
                  </a:lnTo>
                  <a:lnTo>
                    <a:pt x="4215" y="6067"/>
                  </a:lnTo>
                  <a:lnTo>
                    <a:pt x="4840" y="6207"/>
                  </a:lnTo>
                  <a:lnTo>
                    <a:pt x="5504" y="6348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7"/>
                  </a:lnTo>
                  <a:lnTo>
                    <a:pt x="12005" y="7216"/>
                  </a:lnTo>
                  <a:lnTo>
                    <a:pt x="12950" y="7293"/>
                  </a:lnTo>
                  <a:lnTo>
                    <a:pt x="13908" y="7357"/>
                  </a:lnTo>
                  <a:lnTo>
                    <a:pt x="14891" y="7421"/>
                  </a:lnTo>
                  <a:lnTo>
                    <a:pt x="15900" y="7472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72"/>
                  </a:lnTo>
                  <a:lnTo>
                    <a:pt x="27496" y="7421"/>
                  </a:lnTo>
                  <a:lnTo>
                    <a:pt x="28480" y="7357"/>
                  </a:lnTo>
                  <a:lnTo>
                    <a:pt x="29450" y="7293"/>
                  </a:lnTo>
                  <a:lnTo>
                    <a:pt x="30383" y="7216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5"/>
                  </a:lnTo>
                  <a:lnTo>
                    <a:pt x="36883" y="6348"/>
                  </a:lnTo>
                  <a:lnTo>
                    <a:pt x="37547" y="6207"/>
                  </a:lnTo>
                  <a:lnTo>
                    <a:pt x="38173" y="6067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607"/>
                  </a:lnTo>
                  <a:lnTo>
                    <a:pt x="40293" y="5441"/>
                  </a:lnTo>
                  <a:lnTo>
                    <a:pt x="40727" y="5275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53" y="4560"/>
                  </a:lnTo>
                  <a:lnTo>
                    <a:pt x="42056" y="4470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29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25"/>
                  </a:lnTo>
                  <a:lnTo>
                    <a:pt x="40293" y="2146"/>
                  </a:lnTo>
                  <a:lnTo>
                    <a:pt x="39833" y="1993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33"/>
                  </a:lnTo>
                  <a:lnTo>
                    <a:pt x="37547" y="1380"/>
                  </a:lnTo>
                  <a:lnTo>
                    <a:pt x="36883" y="1252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84"/>
                  </a:lnTo>
                  <a:lnTo>
                    <a:pt x="29450" y="307"/>
                  </a:lnTo>
                  <a:lnTo>
                    <a:pt x="28480" y="230"/>
                  </a:lnTo>
                  <a:lnTo>
                    <a:pt x="27496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0EF99112-76D1-498F-A811-7D09F609FCFE}"/>
                </a:ext>
              </a:extLst>
            </p:cNvPr>
            <p:cNvSpPr/>
            <p:nvPr/>
          </p:nvSpPr>
          <p:spPr>
            <a:xfrm>
              <a:off x="3885440" y="3581232"/>
              <a:ext cx="609033" cy="83397"/>
            </a:xfrm>
            <a:custGeom>
              <a:avLst/>
              <a:gdLst/>
              <a:ahLst/>
              <a:cxnLst/>
              <a:rect l="l" t="t" r="r" b="b"/>
              <a:pathLst>
                <a:path w="41137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65" y="52"/>
                  </a:lnTo>
                  <a:lnTo>
                    <a:pt x="14943" y="115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90"/>
                  </a:lnTo>
                  <a:lnTo>
                    <a:pt x="3551" y="1393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34" y="1737"/>
                  </a:lnTo>
                  <a:lnTo>
                    <a:pt x="1712" y="1865"/>
                  </a:lnTo>
                  <a:lnTo>
                    <a:pt x="1316" y="1993"/>
                  </a:lnTo>
                  <a:lnTo>
                    <a:pt x="946" y="2121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25"/>
                  </a:lnTo>
                  <a:lnTo>
                    <a:pt x="4292" y="1546"/>
                  </a:lnTo>
                  <a:lnTo>
                    <a:pt x="5352" y="1393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50" y="614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15" y="1112"/>
                  </a:lnTo>
                  <a:lnTo>
                    <a:pt x="30371" y="1214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1"/>
                  </a:lnTo>
                  <a:lnTo>
                    <a:pt x="34879" y="1942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3"/>
                  </a:lnTo>
                  <a:lnTo>
                    <a:pt x="38774" y="3232"/>
                  </a:lnTo>
                  <a:lnTo>
                    <a:pt x="39055" y="3410"/>
                  </a:lnTo>
                  <a:lnTo>
                    <a:pt x="39183" y="3500"/>
                  </a:lnTo>
                  <a:lnTo>
                    <a:pt x="39285" y="3589"/>
                  </a:lnTo>
                  <a:lnTo>
                    <a:pt x="39387" y="3679"/>
                  </a:lnTo>
                  <a:lnTo>
                    <a:pt x="39477" y="3781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55" y="4062"/>
                  </a:lnTo>
                  <a:lnTo>
                    <a:pt x="39694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611"/>
                  </a:lnTo>
                  <a:lnTo>
                    <a:pt x="39643" y="4688"/>
                  </a:lnTo>
                  <a:lnTo>
                    <a:pt x="39592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49" y="5326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00" y="4649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92"/>
                  </a:lnTo>
                  <a:lnTo>
                    <a:pt x="41047" y="4164"/>
                  </a:lnTo>
                  <a:lnTo>
                    <a:pt x="41099" y="4049"/>
                  </a:lnTo>
                  <a:lnTo>
                    <a:pt x="41137" y="3921"/>
                  </a:lnTo>
                  <a:lnTo>
                    <a:pt x="41137" y="3794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46"/>
                  </a:lnTo>
                  <a:lnTo>
                    <a:pt x="38583" y="1993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33"/>
                  </a:lnTo>
                  <a:lnTo>
                    <a:pt x="36297" y="1380"/>
                  </a:lnTo>
                  <a:lnTo>
                    <a:pt x="35632" y="1252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0"/>
                  </a:lnTo>
                  <a:lnTo>
                    <a:pt x="29132" y="384"/>
                  </a:lnTo>
                  <a:lnTo>
                    <a:pt x="28200" y="307"/>
                  </a:lnTo>
                  <a:lnTo>
                    <a:pt x="27229" y="230"/>
                  </a:lnTo>
                  <a:lnTo>
                    <a:pt x="26246" y="179"/>
                  </a:lnTo>
                  <a:lnTo>
                    <a:pt x="25250" y="128"/>
                  </a:lnTo>
                  <a:lnTo>
                    <a:pt x="24215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C91883AF-9D32-4849-872E-A3503490BEBC}"/>
                </a:ext>
              </a:extLst>
            </p:cNvPr>
            <p:cNvSpPr/>
            <p:nvPr/>
          </p:nvSpPr>
          <p:spPr>
            <a:xfrm>
              <a:off x="4094191" y="3612234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1"/>
                  </a:moveTo>
                  <a:lnTo>
                    <a:pt x="0" y="384"/>
                  </a:lnTo>
                  <a:lnTo>
                    <a:pt x="2325" y="384"/>
                  </a:lnTo>
                  <a:lnTo>
                    <a:pt x="3346" y="397"/>
                  </a:lnTo>
                  <a:lnTo>
                    <a:pt x="4253" y="410"/>
                  </a:lnTo>
                  <a:lnTo>
                    <a:pt x="5058" y="461"/>
                  </a:lnTo>
                  <a:lnTo>
                    <a:pt x="5747" y="512"/>
                  </a:lnTo>
                  <a:lnTo>
                    <a:pt x="6322" y="588"/>
                  </a:lnTo>
                  <a:lnTo>
                    <a:pt x="6565" y="627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80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89"/>
                  </a:lnTo>
                  <a:lnTo>
                    <a:pt x="7471" y="1189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21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74"/>
                  </a:lnTo>
                  <a:lnTo>
                    <a:pt x="5505" y="1712"/>
                  </a:lnTo>
                  <a:lnTo>
                    <a:pt x="5096" y="1751"/>
                  </a:lnTo>
                  <a:lnTo>
                    <a:pt x="4151" y="1802"/>
                  </a:lnTo>
                  <a:lnTo>
                    <a:pt x="3053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10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7"/>
                  </a:lnTo>
                  <a:lnTo>
                    <a:pt x="5032" y="2568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4"/>
                  </a:lnTo>
                  <a:lnTo>
                    <a:pt x="5926" y="2108"/>
                  </a:lnTo>
                  <a:lnTo>
                    <a:pt x="6539" y="2070"/>
                  </a:lnTo>
                  <a:lnTo>
                    <a:pt x="7101" y="2019"/>
                  </a:lnTo>
                  <a:lnTo>
                    <a:pt x="7637" y="1968"/>
                  </a:lnTo>
                  <a:lnTo>
                    <a:pt x="8110" y="1904"/>
                  </a:lnTo>
                  <a:lnTo>
                    <a:pt x="8557" y="1827"/>
                  </a:lnTo>
                  <a:lnTo>
                    <a:pt x="8940" y="1763"/>
                  </a:lnTo>
                  <a:lnTo>
                    <a:pt x="9285" y="1674"/>
                  </a:lnTo>
                  <a:lnTo>
                    <a:pt x="9579" y="1585"/>
                  </a:lnTo>
                  <a:lnTo>
                    <a:pt x="9821" y="1495"/>
                  </a:lnTo>
                  <a:lnTo>
                    <a:pt x="10026" y="1393"/>
                  </a:lnTo>
                  <a:lnTo>
                    <a:pt x="10102" y="1342"/>
                  </a:lnTo>
                  <a:lnTo>
                    <a:pt x="10166" y="1291"/>
                  </a:lnTo>
                  <a:lnTo>
                    <a:pt x="10217" y="1240"/>
                  </a:lnTo>
                  <a:lnTo>
                    <a:pt x="10256" y="1189"/>
                  </a:lnTo>
                  <a:lnTo>
                    <a:pt x="13780" y="1189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3"/>
                  </a:lnTo>
                  <a:lnTo>
                    <a:pt x="9987" y="703"/>
                  </a:lnTo>
                  <a:lnTo>
                    <a:pt x="9796" y="627"/>
                  </a:lnTo>
                  <a:lnTo>
                    <a:pt x="9579" y="550"/>
                  </a:lnTo>
                  <a:lnTo>
                    <a:pt x="9323" y="474"/>
                  </a:lnTo>
                  <a:lnTo>
                    <a:pt x="9042" y="410"/>
                  </a:lnTo>
                  <a:lnTo>
                    <a:pt x="8723" y="346"/>
                  </a:lnTo>
                  <a:lnTo>
                    <a:pt x="8378" y="295"/>
                  </a:lnTo>
                  <a:lnTo>
                    <a:pt x="13780" y="295"/>
                  </a:lnTo>
                  <a:lnTo>
                    <a:pt x="1378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D25A7EE4-2AB7-4275-82FF-A24F2DBEC964}"/>
                </a:ext>
              </a:extLst>
            </p:cNvPr>
            <p:cNvSpPr/>
            <p:nvPr/>
          </p:nvSpPr>
          <p:spPr>
            <a:xfrm>
              <a:off x="3807921" y="3541333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1" y="1"/>
                  </a:move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9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50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29"/>
                  </a:lnTo>
                  <a:lnTo>
                    <a:pt x="23168" y="10767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9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50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3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7"/>
                  </a:lnTo>
                  <a:lnTo>
                    <a:pt x="49821" y="7370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9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B7FCDB39-EB30-4712-AC67-B43AE883554E}"/>
                </a:ext>
              </a:extLst>
            </p:cNvPr>
            <p:cNvSpPr/>
            <p:nvPr/>
          </p:nvSpPr>
          <p:spPr>
            <a:xfrm>
              <a:off x="3807921" y="346154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5811" y="0"/>
                  </a:moveTo>
                  <a:lnTo>
                    <a:pt x="24483" y="13"/>
                  </a:lnTo>
                  <a:lnTo>
                    <a:pt x="23168" y="26"/>
                  </a:lnTo>
                  <a:lnTo>
                    <a:pt x="21878" y="64"/>
                  </a:lnTo>
                  <a:lnTo>
                    <a:pt x="20601" y="115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6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63"/>
                  </a:lnTo>
                  <a:lnTo>
                    <a:pt x="5888" y="1967"/>
                  </a:lnTo>
                  <a:lnTo>
                    <a:pt x="5122" y="2171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93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397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26" y="5122"/>
                  </a:lnTo>
                  <a:lnTo>
                    <a:pt x="1" y="5249"/>
                  </a:ln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75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22"/>
                  </a:lnTo>
                  <a:lnTo>
                    <a:pt x="51532" y="4981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3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10"/>
                  </a:lnTo>
                  <a:lnTo>
                    <a:pt x="49578" y="3295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71"/>
                  </a:lnTo>
                  <a:lnTo>
                    <a:pt x="45722" y="1967"/>
                  </a:lnTo>
                  <a:lnTo>
                    <a:pt x="44904" y="1763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2"/>
                  </a:lnTo>
                  <a:lnTo>
                    <a:pt x="33474" y="243"/>
                  </a:lnTo>
                  <a:lnTo>
                    <a:pt x="32261" y="166"/>
                  </a:lnTo>
                  <a:lnTo>
                    <a:pt x="31009" y="115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03048069-0AD8-4A18-848D-626C6E306656}"/>
                </a:ext>
              </a:extLst>
            </p:cNvPr>
            <p:cNvSpPr/>
            <p:nvPr/>
          </p:nvSpPr>
          <p:spPr>
            <a:xfrm>
              <a:off x="3876187" y="3475732"/>
              <a:ext cx="627554" cy="112326"/>
            </a:xfrm>
            <a:custGeom>
              <a:avLst/>
              <a:gdLst/>
              <a:ahLst/>
              <a:cxnLst/>
              <a:rect l="l" t="t" r="r" b="b"/>
              <a:pathLst>
                <a:path w="42388" h="7587" extrusionOk="0">
                  <a:moveTo>
                    <a:pt x="21200" y="0"/>
                  </a:moveTo>
                  <a:lnTo>
                    <a:pt x="20102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83"/>
                  </a:lnTo>
                  <a:lnTo>
                    <a:pt x="11085" y="460"/>
                  </a:lnTo>
                  <a:lnTo>
                    <a:pt x="10204" y="549"/>
                  </a:lnTo>
                  <a:lnTo>
                    <a:pt x="9349" y="651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96"/>
                  </a:lnTo>
                  <a:lnTo>
                    <a:pt x="6207" y="1111"/>
                  </a:lnTo>
                  <a:lnTo>
                    <a:pt x="5504" y="1252"/>
                  </a:lnTo>
                  <a:lnTo>
                    <a:pt x="4840" y="1379"/>
                  </a:lnTo>
                  <a:lnTo>
                    <a:pt x="4215" y="1533"/>
                  </a:lnTo>
                  <a:lnTo>
                    <a:pt x="3614" y="1673"/>
                  </a:lnTo>
                  <a:lnTo>
                    <a:pt x="3065" y="1826"/>
                  </a:lnTo>
                  <a:lnTo>
                    <a:pt x="2554" y="1992"/>
                  </a:lnTo>
                  <a:lnTo>
                    <a:pt x="2095" y="2158"/>
                  </a:lnTo>
                  <a:lnTo>
                    <a:pt x="1660" y="2325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29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499"/>
                  </a:lnTo>
                  <a:lnTo>
                    <a:pt x="26" y="3602"/>
                  </a:lnTo>
                  <a:lnTo>
                    <a:pt x="0" y="3704"/>
                  </a:lnTo>
                  <a:lnTo>
                    <a:pt x="0" y="3793"/>
                  </a:lnTo>
                  <a:lnTo>
                    <a:pt x="0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89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70"/>
                  </a:lnTo>
                  <a:lnTo>
                    <a:pt x="434" y="4559"/>
                  </a:lnTo>
                  <a:lnTo>
                    <a:pt x="537" y="4649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75"/>
                  </a:lnTo>
                  <a:lnTo>
                    <a:pt x="2095" y="5441"/>
                  </a:lnTo>
                  <a:lnTo>
                    <a:pt x="2554" y="5607"/>
                  </a:lnTo>
                  <a:lnTo>
                    <a:pt x="3065" y="5760"/>
                  </a:lnTo>
                  <a:lnTo>
                    <a:pt x="3614" y="5913"/>
                  </a:lnTo>
                  <a:lnTo>
                    <a:pt x="4215" y="6066"/>
                  </a:lnTo>
                  <a:lnTo>
                    <a:pt x="4840" y="6207"/>
                  </a:lnTo>
                  <a:lnTo>
                    <a:pt x="5504" y="6347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6"/>
                  </a:lnTo>
                  <a:lnTo>
                    <a:pt x="12005" y="7216"/>
                  </a:lnTo>
                  <a:lnTo>
                    <a:pt x="12950" y="7293"/>
                  </a:lnTo>
                  <a:lnTo>
                    <a:pt x="13908" y="7356"/>
                  </a:lnTo>
                  <a:lnTo>
                    <a:pt x="14891" y="7420"/>
                  </a:lnTo>
                  <a:lnTo>
                    <a:pt x="15900" y="7471"/>
                  </a:lnTo>
                  <a:lnTo>
                    <a:pt x="16922" y="7510"/>
                  </a:lnTo>
                  <a:lnTo>
                    <a:pt x="17969" y="7548"/>
                  </a:lnTo>
                  <a:lnTo>
                    <a:pt x="19029" y="7561"/>
                  </a:lnTo>
                  <a:lnTo>
                    <a:pt x="20102" y="7586"/>
                  </a:lnTo>
                  <a:lnTo>
                    <a:pt x="22286" y="7586"/>
                  </a:lnTo>
                  <a:lnTo>
                    <a:pt x="23359" y="7561"/>
                  </a:lnTo>
                  <a:lnTo>
                    <a:pt x="24419" y="7548"/>
                  </a:lnTo>
                  <a:lnTo>
                    <a:pt x="25466" y="7510"/>
                  </a:lnTo>
                  <a:lnTo>
                    <a:pt x="26488" y="7471"/>
                  </a:lnTo>
                  <a:lnTo>
                    <a:pt x="27496" y="7420"/>
                  </a:lnTo>
                  <a:lnTo>
                    <a:pt x="28480" y="7356"/>
                  </a:lnTo>
                  <a:lnTo>
                    <a:pt x="29450" y="7293"/>
                  </a:lnTo>
                  <a:lnTo>
                    <a:pt x="30383" y="7216"/>
                  </a:lnTo>
                  <a:lnTo>
                    <a:pt x="31302" y="7126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5"/>
                  </a:lnTo>
                  <a:lnTo>
                    <a:pt x="36883" y="6347"/>
                  </a:lnTo>
                  <a:lnTo>
                    <a:pt x="37547" y="6207"/>
                  </a:lnTo>
                  <a:lnTo>
                    <a:pt x="38173" y="6066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607"/>
                  </a:lnTo>
                  <a:lnTo>
                    <a:pt x="40293" y="5441"/>
                  </a:lnTo>
                  <a:lnTo>
                    <a:pt x="40727" y="5275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53" y="4559"/>
                  </a:lnTo>
                  <a:lnTo>
                    <a:pt x="42056" y="4470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89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704"/>
                  </a:lnTo>
                  <a:lnTo>
                    <a:pt x="42362" y="3602"/>
                  </a:lnTo>
                  <a:lnTo>
                    <a:pt x="42324" y="3499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29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098" y="2491"/>
                  </a:lnTo>
                  <a:lnTo>
                    <a:pt x="40727" y="2325"/>
                  </a:lnTo>
                  <a:lnTo>
                    <a:pt x="40293" y="2158"/>
                  </a:lnTo>
                  <a:lnTo>
                    <a:pt x="39833" y="1992"/>
                  </a:lnTo>
                  <a:lnTo>
                    <a:pt x="39323" y="1826"/>
                  </a:lnTo>
                  <a:lnTo>
                    <a:pt x="38773" y="1673"/>
                  </a:lnTo>
                  <a:lnTo>
                    <a:pt x="38173" y="1533"/>
                  </a:lnTo>
                  <a:lnTo>
                    <a:pt x="37547" y="1379"/>
                  </a:lnTo>
                  <a:lnTo>
                    <a:pt x="36883" y="1252"/>
                  </a:lnTo>
                  <a:lnTo>
                    <a:pt x="36181" y="1111"/>
                  </a:lnTo>
                  <a:lnTo>
                    <a:pt x="35440" y="996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1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83"/>
                  </a:lnTo>
                  <a:lnTo>
                    <a:pt x="29450" y="307"/>
                  </a:lnTo>
                  <a:lnTo>
                    <a:pt x="28480" y="230"/>
                  </a:lnTo>
                  <a:lnTo>
                    <a:pt x="27496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198AE459-CCBA-4B6C-BFF0-0A5F686ADB88}"/>
                </a:ext>
              </a:extLst>
            </p:cNvPr>
            <p:cNvSpPr/>
            <p:nvPr/>
          </p:nvSpPr>
          <p:spPr>
            <a:xfrm>
              <a:off x="3885440" y="3475732"/>
              <a:ext cx="609033" cy="83397"/>
            </a:xfrm>
            <a:custGeom>
              <a:avLst/>
              <a:gdLst/>
              <a:ahLst/>
              <a:cxnLst/>
              <a:rect l="l" t="t" r="r" b="b"/>
              <a:pathLst>
                <a:path w="41137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65" y="51"/>
                  </a:lnTo>
                  <a:lnTo>
                    <a:pt x="14943" y="115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15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90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34" y="1737"/>
                  </a:lnTo>
                  <a:lnTo>
                    <a:pt x="1712" y="1865"/>
                  </a:lnTo>
                  <a:lnTo>
                    <a:pt x="1316" y="1992"/>
                  </a:lnTo>
                  <a:lnTo>
                    <a:pt x="946" y="2120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24"/>
                  </a:lnTo>
                  <a:lnTo>
                    <a:pt x="4292" y="1545"/>
                  </a:lnTo>
                  <a:lnTo>
                    <a:pt x="5352" y="1392"/>
                  </a:lnTo>
                  <a:lnTo>
                    <a:pt x="6463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6" y="881"/>
                  </a:lnTo>
                  <a:lnTo>
                    <a:pt x="11431" y="779"/>
                  </a:lnTo>
                  <a:lnTo>
                    <a:pt x="12772" y="703"/>
                  </a:lnTo>
                  <a:lnTo>
                    <a:pt x="14164" y="651"/>
                  </a:lnTo>
                  <a:lnTo>
                    <a:pt x="15595" y="600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50" y="613"/>
                  </a:lnTo>
                  <a:lnTo>
                    <a:pt x="22797" y="639"/>
                  </a:lnTo>
                  <a:lnTo>
                    <a:pt x="23819" y="690"/>
                  </a:lnTo>
                  <a:lnTo>
                    <a:pt x="24828" y="741"/>
                  </a:lnTo>
                  <a:lnTo>
                    <a:pt x="25811" y="792"/>
                  </a:lnTo>
                  <a:lnTo>
                    <a:pt x="26782" y="869"/>
                  </a:lnTo>
                  <a:lnTo>
                    <a:pt x="27714" y="932"/>
                  </a:lnTo>
                  <a:lnTo>
                    <a:pt x="28634" y="1022"/>
                  </a:lnTo>
                  <a:lnTo>
                    <a:pt x="29515" y="1111"/>
                  </a:lnTo>
                  <a:lnTo>
                    <a:pt x="30371" y="1213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5"/>
                  </a:lnTo>
                  <a:lnTo>
                    <a:pt x="33512" y="1673"/>
                  </a:lnTo>
                  <a:lnTo>
                    <a:pt x="34215" y="1801"/>
                  </a:lnTo>
                  <a:lnTo>
                    <a:pt x="34879" y="1941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54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2"/>
                  </a:lnTo>
                  <a:lnTo>
                    <a:pt x="38774" y="3231"/>
                  </a:lnTo>
                  <a:lnTo>
                    <a:pt x="39055" y="3410"/>
                  </a:lnTo>
                  <a:lnTo>
                    <a:pt x="39183" y="3499"/>
                  </a:lnTo>
                  <a:lnTo>
                    <a:pt x="39285" y="3589"/>
                  </a:lnTo>
                  <a:lnTo>
                    <a:pt x="39387" y="3678"/>
                  </a:lnTo>
                  <a:lnTo>
                    <a:pt x="39477" y="3780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55" y="4061"/>
                  </a:lnTo>
                  <a:lnTo>
                    <a:pt x="39694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45"/>
                  </a:lnTo>
                  <a:lnTo>
                    <a:pt x="39706" y="4521"/>
                  </a:lnTo>
                  <a:lnTo>
                    <a:pt x="39681" y="4611"/>
                  </a:lnTo>
                  <a:lnTo>
                    <a:pt x="39643" y="4687"/>
                  </a:lnTo>
                  <a:lnTo>
                    <a:pt x="39592" y="4777"/>
                  </a:lnTo>
                  <a:lnTo>
                    <a:pt x="39540" y="4853"/>
                  </a:lnTo>
                  <a:lnTo>
                    <a:pt x="39400" y="5019"/>
                  </a:lnTo>
                  <a:lnTo>
                    <a:pt x="39221" y="5172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8480" y="5632"/>
                  </a:lnTo>
                  <a:lnTo>
                    <a:pt x="39081" y="5428"/>
                  </a:lnTo>
                  <a:lnTo>
                    <a:pt x="39349" y="5326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00" y="4649"/>
                  </a:lnTo>
                  <a:lnTo>
                    <a:pt x="40741" y="4534"/>
                  </a:lnTo>
                  <a:lnTo>
                    <a:pt x="40869" y="4406"/>
                  </a:lnTo>
                  <a:lnTo>
                    <a:pt x="40971" y="4291"/>
                  </a:lnTo>
                  <a:lnTo>
                    <a:pt x="41047" y="4164"/>
                  </a:lnTo>
                  <a:lnTo>
                    <a:pt x="41099" y="4049"/>
                  </a:lnTo>
                  <a:lnTo>
                    <a:pt x="41137" y="3921"/>
                  </a:lnTo>
                  <a:lnTo>
                    <a:pt x="41137" y="3793"/>
                  </a:lnTo>
                  <a:lnTo>
                    <a:pt x="41137" y="3704"/>
                  </a:lnTo>
                  <a:lnTo>
                    <a:pt x="41111" y="3602"/>
                  </a:lnTo>
                  <a:lnTo>
                    <a:pt x="41086" y="3499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69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58"/>
                  </a:lnTo>
                  <a:lnTo>
                    <a:pt x="38583" y="1992"/>
                  </a:lnTo>
                  <a:lnTo>
                    <a:pt x="38072" y="1826"/>
                  </a:lnTo>
                  <a:lnTo>
                    <a:pt x="37523" y="1673"/>
                  </a:lnTo>
                  <a:lnTo>
                    <a:pt x="36935" y="1533"/>
                  </a:lnTo>
                  <a:lnTo>
                    <a:pt x="36297" y="1379"/>
                  </a:lnTo>
                  <a:lnTo>
                    <a:pt x="35632" y="1252"/>
                  </a:lnTo>
                  <a:lnTo>
                    <a:pt x="34930" y="1111"/>
                  </a:lnTo>
                  <a:lnTo>
                    <a:pt x="34202" y="996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33" y="549"/>
                  </a:lnTo>
                  <a:lnTo>
                    <a:pt x="30051" y="460"/>
                  </a:lnTo>
                  <a:lnTo>
                    <a:pt x="29132" y="383"/>
                  </a:lnTo>
                  <a:lnTo>
                    <a:pt x="28200" y="307"/>
                  </a:lnTo>
                  <a:lnTo>
                    <a:pt x="27229" y="230"/>
                  </a:lnTo>
                  <a:lnTo>
                    <a:pt x="26246" y="179"/>
                  </a:lnTo>
                  <a:lnTo>
                    <a:pt x="25250" y="128"/>
                  </a:lnTo>
                  <a:lnTo>
                    <a:pt x="24215" y="77"/>
                  </a:lnTo>
                  <a:lnTo>
                    <a:pt x="23181" y="51"/>
                  </a:lnTo>
                  <a:lnTo>
                    <a:pt x="22121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65022907-47A7-4185-84FA-CBFBC84E736F}"/>
                </a:ext>
              </a:extLst>
            </p:cNvPr>
            <p:cNvSpPr/>
            <p:nvPr/>
          </p:nvSpPr>
          <p:spPr>
            <a:xfrm>
              <a:off x="4094191" y="3506734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1"/>
                  </a:moveTo>
                  <a:lnTo>
                    <a:pt x="0" y="384"/>
                  </a:lnTo>
                  <a:lnTo>
                    <a:pt x="2325" y="384"/>
                  </a:lnTo>
                  <a:lnTo>
                    <a:pt x="3346" y="397"/>
                  </a:lnTo>
                  <a:lnTo>
                    <a:pt x="4253" y="422"/>
                  </a:lnTo>
                  <a:lnTo>
                    <a:pt x="5058" y="460"/>
                  </a:lnTo>
                  <a:lnTo>
                    <a:pt x="5747" y="511"/>
                  </a:lnTo>
                  <a:lnTo>
                    <a:pt x="6322" y="588"/>
                  </a:lnTo>
                  <a:lnTo>
                    <a:pt x="6565" y="626"/>
                  </a:lnTo>
                  <a:lnTo>
                    <a:pt x="6795" y="678"/>
                  </a:lnTo>
                  <a:lnTo>
                    <a:pt x="6973" y="716"/>
                  </a:lnTo>
                  <a:lnTo>
                    <a:pt x="7139" y="780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88"/>
                  </a:lnTo>
                  <a:lnTo>
                    <a:pt x="7471" y="1188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3"/>
                  </a:lnTo>
                  <a:lnTo>
                    <a:pt x="5875" y="1674"/>
                  </a:lnTo>
                  <a:lnTo>
                    <a:pt x="5505" y="1712"/>
                  </a:lnTo>
                  <a:lnTo>
                    <a:pt x="5096" y="1750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23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6"/>
                  </a:lnTo>
                  <a:lnTo>
                    <a:pt x="5032" y="2568"/>
                  </a:lnTo>
                  <a:lnTo>
                    <a:pt x="3078" y="2185"/>
                  </a:lnTo>
                  <a:lnTo>
                    <a:pt x="3844" y="2185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108"/>
                  </a:lnTo>
                  <a:lnTo>
                    <a:pt x="6539" y="2070"/>
                  </a:lnTo>
                  <a:lnTo>
                    <a:pt x="7101" y="2018"/>
                  </a:lnTo>
                  <a:lnTo>
                    <a:pt x="7637" y="1967"/>
                  </a:lnTo>
                  <a:lnTo>
                    <a:pt x="8110" y="1904"/>
                  </a:lnTo>
                  <a:lnTo>
                    <a:pt x="8557" y="1840"/>
                  </a:lnTo>
                  <a:lnTo>
                    <a:pt x="8940" y="1763"/>
                  </a:lnTo>
                  <a:lnTo>
                    <a:pt x="9285" y="1674"/>
                  </a:lnTo>
                  <a:lnTo>
                    <a:pt x="9579" y="1597"/>
                  </a:lnTo>
                  <a:lnTo>
                    <a:pt x="9821" y="1495"/>
                  </a:lnTo>
                  <a:lnTo>
                    <a:pt x="10026" y="1405"/>
                  </a:lnTo>
                  <a:lnTo>
                    <a:pt x="10102" y="1354"/>
                  </a:lnTo>
                  <a:lnTo>
                    <a:pt x="10166" y="1291"/>
                  </a:lnTo>
                  <a:lnTo>
                    <a:pt x="10217" y="1239"/>
                  </a:lnTo>
                  <a:lnTo>
                    <a:pt x="10256" y="1188"/>
                  </a:lnTo>
                  <a:lnTo>
                    <a:pt x="13780" y="1188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26"/>
                  </a:lnTo>
                  <a:lnTo>
                    <a:pt x="9579" y="550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F80994B4-5DFE-494D-B921-1C91108908D7}"/>
                </a:ext>
              </a:extLst>
            </p:cNvPr>
            <p:cNvSpPr/>
            <p:nvPr/>
          </p:nvSpPr>
          <p:spPr>
            <a:xfrm>
              <a:off x="3807921" y="3435833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1" y="0"/>
                  </a:moveTo>
                  <a:lnTo>
                    <a:pt x="1" y="5403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200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26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67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7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26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3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200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54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403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182941CC-2A16-42F8-878D-E231718BDC7E}"/>
                </a:ext>
              </a:extLst>
            </p:cNvPr>
            <p:cNvSpPr/>
            <p:nvPr/>
          </p:nvSpPr>
          <p:spPr>
            <a:xfrm>
              <a:off x="3807921" y="3356034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25811" y="1"/>
                  </a:moveTo>
                  <a:lnTo>
                    <a:pt x="24483" y="14"/>
                  </a:lnTo>
                  <a:lnTo>
                    <a:pt x="23168" y="27"/>
                  </a:lnTo>
                  <a:lnTo>
                    <a:pt x="21878" y="65"/>
                  </a:lnTo>
                  <a:lnTo>
                    <a:pt x="20601" y="116"/>
                  </a:lnTo>
                  <a:lnTo>
                    <a:pt x="19362" y="167"/>
                  </a:lnTo>
                  <a:lnTo>
                    <a:pt x="18136" y="244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1"/>
                  </a:lnTo>
                  <a:lnTo>
                    <a:pt x="10358" y="1074"/>
                  </a:lnTo>
                  <a:lnTo>
                    <a:pt x="9388" y="1240"/>
                  </a:lnTo>
                  <a:lnTo>
                    <a:pt x="8455" y="1406"/>
                  </a:lnTo>
                  <a:lnTo>
                    <a:pt x="7561" y="1585"/>
                  </a:lnTo>
                  <a:lnTo>
                    <a:pt x="6706" y="1763"/>
                  </a:lnTo>
                  <a:lnTo>
                    <a:pt x="5888" y="1968"/>
                  </a:lnTo>
                  <a:lnTo>
                    <a:pt x="5122" y="2172"/>
                  </a:lnTo>
                  <a:lnTo>
                    <a:pt x="4407" y="2376"/>
                  </a:lnTo>
                  <a:lnTo>
                    <a:pt x="3730" y="2594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24"/>
                  </a:lnTo>
                  <a:lnTo>
                    <a:pt x="1559" y="3539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2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45"/>
                  </a:lnTo>
                  <a:lnTo>
                    <a:pt x="294" y="4573"/>
                  </a:lnTo>
                  <a:lnTo>
                    <a:pt x="205" y="4714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26" y="5122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1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7000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70"/>
                  </a:lnTo>
                  <a:lnTo>
                    <a:pt x="2031" y="7498"/>
                  </a:lnTo>
                  <a:lnTo>
                    <a:pt x="2542" y="7728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6" y="10550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29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5811" y="10793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50"/>
                  </a:lnTo>
                  <a:lnTo>
                    <a:pt x="34674" y="10461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2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28"/>
                  </a:lnTo>
                  <a:lnTo>
                    <a:pt x="49578" y="7498"/>
                  </a:lnTo>
                  <a:lnTo>
                    <a:pt x="49821" y="7370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1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22"/>
                  </a:lnTo>
                  <a:lnTo>
                    <a:pt x="51532" y="4982"/>
                  </a:lnTo>
                  <a:lnTo>
                    <a:pt x="51481" y="4841"/>
                  </a:lnTo>
                  <a:lnTo>
                    <a:pt x="51405" y="4714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2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9"/>
                  </a:lnTo>
                  <a:lnTo>
                    <a:pt x="49821" y="3424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4"/>
                  </a:lnTo>
                  <a:lnTo>
                    <a:pt x="47203" y="2376"/>
                  </a:lnTo>
                  <a:lnTo>
                    <a:pt x="46488" y="2172"/>
                  </a:lnTo>
                  <a:lnTo>
                    <a:pt x="45722" y="1968"/>
                  </a:lnTo>
                  <a:lnTo>
                    <a:pt x="44904" y="1763"/>
                  </a:lnTo>
                  <a:lnTo>
                    <a:pt x="44048" y="1585"/>
                  </a:lnTo>
                  <a:lnTo>
                    <a:pt x="43154" y="1406"/>
                  </a:lnTo>
                  <a:lnTo>
                    <a:pt x="42222" y="1240"/>
                  </a:lnTo>
                  <a:lnTo>
                    <a:pt x="41252" y="1074"/>
                  </a:lnTo>
                  <a:lnTo>
                    <a:pt x="40230" y="921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74" y="244"/>
                  </a:lnTo>
                  <a:lnTo>
                    <a:pt x="32261" y="167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27"/>
                  </a:lnTo>
                  <a:lnTo>
                    <a:pt x="27139" y="14"/>
                  </a:lnTo>
                  <a:lnTo>
                    <a:pt x="2581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1E53F1E4-1056-42BB-BBFA-0EC970EEC845}"/>
                </a:ext>
              </a:extLst>
            </p:cNvPr>
            <p:cNvSpPr/>
            <p:nvPr/>
          </p:nvSpPr>
          <p:spPr>
            <a:xfrm>
              <a:off x="3876187" y="3370409"/>
              <a:ext cx="627554" cy="112133"/>
            </a:xfrm>
            <a:custGeom>
              <a:avLst/>
              <a:gdLst/>
              <a:ahLst/>
              <a:cxnLst/>
              <a:rect l="l" t="t" r="r" b="b"/>
              <a:pathLst>
                <a:path w="42388" h="7574" extrusionOk="0">
                  <a:moveTo>
                    <a:pt x="20102" y="1"/>
                  </a:moveTo>
                  <a:lnTo>
                    <a:pt x="19029" y="13"/>
                  </a:lnTo>
                  <a:lnTo>
                    <a:pt x="17969" y="39"/>
                  </a:lnTo>
                  <a:lnTo>
                    <a:pt x="16922" y="77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48"/>
                  </a:lnTo>
                  <a:lnTo>
                    <a:pt x="10204" y="550"/>
                  </a:lnTo>
                  <a:lnTo>
                    <a:pt x="9349" y="639"/>
                  </a:lnTo>
                  <a:lnTo>
                    <a:pt x="8518" y="754"/>
                  </a:lnTo>
                  <a:lnTo>
                    <a:pt x="7714" y="856"/>
                  </a:lnTo>
                  <a:lnTo>
                    <a:pt x="6948" y="984"/>
                  </a:lnTo>
                  <a:lnTo>
                    <a:pt x="6207" y="1099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61"/>
                  </a:lnTo>
                  <a:lnTo>
                    <a:pt x="3065" y="1814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78"/>
                  </a:lnTo>
                  <a:lnTo>
                    <a:pt x="958" y="2657"/>
                  </a:lnTo>
                  <a:lnTo>
                    <a:pt x="664" y="2836"/>
                  </a:lnTo>
                  <a:lnTo>
                    <a:pt x="537" y="2925"/>
                  </a:lnTo>
                  <a:lnTo>
                    <a:pt x="434" y="3015"/>
                  </a:lnTo>
                  <a:lnTo>
                    <a:pt x="332" y="3117"/>
                  </a:lnTo>
                  <a:lnTo>
                    <a:pt x="243" y="3206"/>
                  </a:lnTo>
                  <a:lnTo>
                    <a:pt x="166" y="3308"/>
                  </a:lnTo>
                  <a:lnTo>
                    <a:pt x="102" y="3398"/>
                  </a:lnTo>
                  <a:lnTo>
                    <a:pt x="64" y="3487"/>
                  </a:lnTo>
                  <a:lnTo>
                    <a:pt x="26" y="3589"/>
                  </a:lnTo>
                  <a:lnTo>
                    <a:pt x="0" y="3691"/>
                  </a:lnTo>
                  <a:lnTo>
                    <a:pt x="0" y="3781"/>
                  </a:lnTo>
                  <a:lnTo>
                    <a:pt x="0" y="3883"/>
                  </a:lnTo>
                  <a:lnTo>
                    <a:pt x="26" y="3985"/>
                  </a:lnTo>
                  <a:lnTo>
                    <a:pt x="64" y="4075"/>
                  </a:lnTo>
                  <a:lnTo>
                    <a:pt x="102" y="4177"/>
                  </a:lnTo>
                  <a:lnTo>
                    <a:pt x="166" y="4266"/>
                  </a:lnTo>
                  <a:lnTo>
                    <a:pt x="243" y="4356"/>
                  </a:lnTo>
                  <a:lnTo>
                    <a:pt x="332" y="4458"/>
                  </a:lnTo>
                  <a:lnTo>
                    <a:pt x="434" y="4547"/>
                  </a:lnTo>
                  <a:lnTo>
                    <a:pt x="537" y="4637"/>
                  </a:lnTo>
                  <a:lnTo>
                    <a:pt x="664" y="4726"/>
                  </a:lnTo>
                  <a:lnTo>
                    <a:pt x="958" y="4918"/>
                  </a:lnTo>
                  <a:lnTo>
                    <a:pt x="1290" y="5084"/>
                  </a:lnTo>
                  <a:lnTo>
                    <a:pt x="1660" y="5262"/>
                  </a:lnTo>
                  <a:lnTo>
                    <a:pt x="2095" y="5428"/>
                  </a:lnTo>
                  <a:lnTo>
                    <a:pt x="2554" y="5594"/>
                  </a:lnTo>
                  <a:lnTo>
                    <a:pt x="3065" y="5748"/>
                  </a:lnTo>
                  <a:lnTo>
                    <a:pt x="3614" y="5901"/>
                  </a:lnTo>
                  <a:lnTo>
                    <a:pt x="4215" y="6054"/>
                  </a:lnTo>
                  <a:lnTo>
                    <a:pt x="4840" y="6195"/>
                  </a:lnTo>
                  <a:lnTo>
                    <a:pt x="5504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05"/>
                  </a:lnTo>
                  <a:lnTo>
                    <a:pt x="8518" y="6820"/>
                  </a:lnTo>
                  <a:lnTo>
                    <a:pt x="9349" y="6923"/>
                  </a:lnTo>
                  <a:lnTo>
                    <a:pt x="10204" y="7025"/>
                  </a:lnTo>
                  <a:lnTo>
                    <a:pt x="11085" y="7114"/>
                  </a:lnTo>
                  <a:lnTo>
                    <a:pt x="12005" y="7204"/>
                  </a:lnTo>
                  <a:lnTo>
                    <a:pt x="12950" y="7280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7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0"/>
                  </a:lnTo>
                  <a:lnTo>
                    <a:pt x="30383" y="7204"/>
                  </a:lnTo>
                  <a:lnTo>
                    <a:pt x="31302" y="7114"/>
                  </a:lnTo>
                  <a:lnTo>
                    <a:pt x="32183" y="7025"/>
                  </a:lnTo>
                  <a:lnTo>
                    <a:pt x="33039" y="6923"/>
                  </a:lnTo>
                  <a:lnTo>
                    <a:pt x="33869" y="6820"/>
                  </a:lnTo>
                  <a:lnTo>
                    <a:pt x="34674" y="6705"/>
                  </a:lnTo>
                  <a:lnTo>
                    <a:pt x="35440" y="6591"/>
                  </a:lnTo>
                  <a:lnTo>
                    <a:pt x="36181" y="6463"/>
                  </a:lnTo>
                  <a:lnTo>
                    <a:pt x="36883" y="6335"/>
                  </a:lnTo>
                  <a:lnTo>
                    <a:pt x="37547" y="6195"/>
                  </a:lnTo>
                  <a:lnTo>
                    <a:pt x="38173" y="6054"/>
                  </a:lnTo>
                  <a:lnTo>
                    <a:pt x="38773" y="5901"/>
                  </a:lnTo>
                  <a:lnTo>
                    <a:pt x="39323" y="5748"/>
                  </a:lnTo>
                  <a:lnTo>
                    <a:pt x="39833" y="5594"/>
                  </a:lnTo>
                  <a:lnTo>
                    <a:pt x="40293" y="5428"/>
                  </a:lnTo>
                  <a:lnTo>
                    <a:pt x="40727" y="5262"/>
                  </a:lnTo>
                  <a:lnTo>
                    <a:pt x="41098" y="5084"/>
                  </a:lnTo>
                  <a:lnTo>
                    <a:pt x="41443" y="4918"/>
                  </a:lnTo>
                  <a:lnTo>
                    <a:pt x="41724" y="4726"/>
                  </a:lnTo>
                  <a:lnTo>
                    <a:pt x="41851" y="4637"/>
                  </a:lnTo>
                  <a:lnTo>
                    <a:pt x="41953" y="4547"/>
                  </a:lnTo>
                  <a:lnTo>
                    <a:pt x="42056" y="4458"/>
                  </a:lnTo>
                  <a:lnTo>
                    <a:pt x="42145" y="4356"/>
                  </a:lnTo>
                  <a:lnTo>
                    <a:pt x="42222" y="4266"/>
                  </a:lnTo>
                  <a:lnTo>
                    <a:pt x="42285" y="4177"/>
                  </a:lnTo>
                  <a:lnTo>
                    <a:pt x="42324" y="4075"/>
                  </a:lnTo>
                  <a:lnTo>
                    <a:pt x="42362" y="3985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1"/>
                  </a:lnTo>
                  <a:lnTo>
                    <a:pt x="42362" y="3589"/>
                  </a:lnTo>
                  <a:lnTo>
                    <a:pt x="42324" y="3487"/>
                  </a:lnTo>
                  <a:lnTo>
                    <a:pt x="42285" y="3398"/>
                  </a:lnTo>
                  <a:lnTo>
                    <a:pt x="42222" y="3308"/>
                  </a:lnTo>
                  <a:lnTo>
                    <a:pt x="42145" y="3206"/>
                  </a:lnTo>
                  <a:lnTo>
                    <a:pt x="42056" y="3117"/>
                  </a:lnTo>
                  <a:lnTo>
                    <a:pt x="41953" y="3015"/>
                  </a:lnTo>
                  <a:lnTo>
                    <a:pt x="41851" y="2925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098" y="2478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14"/>
                  </a:lnTo>
                  <a:lnTo>
                    <a:pt x="38773" y="1661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099"/>
                  </a:lnTo>
                  <a:lnTo>
                    <a:pt x="35440" y="984"/>
                  </a:lnTo>
                  <a:lnTo>
                    <a:pt x="34674" y="856"/>
                  </a:lnTo>
                  <a:lnTo>
                    <a:pt x="33869" y="754"/>
                  </a:lnTo>
                  <a:lnTo>
                    <a:pt x="33039" y="639"/>
                  </a:lnTo>
                  <a:lnTo>
                    <a:pt x="32183" y="550"/>
                  </a:lnTo>
                  <a:lnTo>
                    <a:pt x="31302" y="448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F7B0992E-5CD8-40E7-B0B6-042936300356}"/>
                </a:ext>
              </a:extLst>
            </p:cNvPr>
            <p:cNvSpPr/>
            <p:nvPr/>
          </p:nvSpPr>
          <p:spPr>
            <a:xfrm>
              <a:off x="3885440" y="3370409"/>
              <a:ext cx="609033" cy="83204"/>
            </a:xfrm>
            <a:custGeom>
              <a:avLst/>
              <a:gdLst/>
              <a:ahLst/>
              <a:cxnLst/>
              <a:rect l="l" t="t" r="r" b="b"/>
              <a:pathLst>
                <a:path w="41137" h="5620" extrusionOk="0">
                  <a:moveTo>
                    <a:pt x="18238" y="1"/>
                  </a:moveTo>
                  <a:lnTo>
                    <a:pt x="16565" y="39"/>
                  </a:lnTo>
                  <a:lnTo>
                    <a:pt x="14943" y="103"/>
                  </a:lnTo>
                  <a:lnTo>
                    <a:pt x="13360" y="179"/>
                  </a:lnTo>
                  <a:lnTo>
                    <a:pt x="11840" y="282"/>
                  </a:lnTo>
                  <a:lnTo>
                    <a:pt x="10371" y="409"/>
                  </a:lnTo>
                  <a:lnTo>
                    <a:pt x="8966" y="537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34" y="1725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63"/>
                  </a:lnTo>
                  <a:lnTo>
                    <a:pt x="1" y="2504"/>
                  </a:lnTo>
                  <a:lnTo>
                    <a:pt x="716" y="2287"/>
                  </a:lnTo>
                  <a:lnTo>
                    <a:pt x="1508" y="2082"/>
                  </a:lnTo>
                  <a:lnTo>
                    <a:pt x="2364" y="1891"/>
                  </a:lnTo>
                  <a:lnTo>
                    <a:pt x="3296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6" y="869"/>
                  </a:lnTo>
                  <a:lnTo>
                    <a:pt x="11431" y="767"/>
                  </a:lnTo>
                  <a:lnTo>
                    <a:pt x="12772" y="690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3"/>
                  </a:lnTo>
                  <a:lnTo>
                    <a:pt x="18532" y="550"/>
                  </a:lnTo>
                  <a:lnTo>
                    <a:pt x="19617" y="563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26"/>
                  </a:lnTo>
                  <a:lnTo>
                    <a:pt x="23819" y="677"/>
                  </a:lnTo>
                  <a:lnTo>
                    <a:pt x="24828" y="729"/>
                  </a:lnTo>
                  <a:lnTo>
                    <a:pt x="25811" y="780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10"/>
                  </a:lnTo>
                  <a:lnTo>
                    <a:pt x="29515" y="1099"/>
                  </a:lnTo>
                  <a:lnTo>
                    <a:pt x="30371" y="1201"/>
                  </a:lnTo>
                  <a:lnTo>
                    <a:pt x="31214" y="1303"/>
                  </a:lnTo>
                  <a:lnTo>
                    <a:pt x="32005" y="1418"/>
                  </a:lnTo>
                  <a:lnTo>
                    <a:pt x="32772" y="1533"/>
                  </a:lnTo>
                  <a:lnTo>
                    <a:pt x="33512" y="1661"/>
                  </a:lnTo>
                  <a:lnTo>
                    <a:pt x="34215" y="1801"/>
                  </a:lnTo>
                  <a:lnTo>
                    <a:pt x="34879" y="1929"/>
                  </a:lnTo>
                  <a:lnTo>
                    <a:pt x="35505" y="2082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8" y="2695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487"/>
                  </a:lnTo>
                  <a:lnTo>
                    <a:pt x="39285" y="3577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58"/>
                  </a:lnTo>
                  <a:lnTo>
                    <a:pt x="39617" y="3960"/>
                  </a:lnTo>
                  <a:lnTo>
                    <a:pt x="39655" y="4049"/>
                  </a:lnTo>
                  <a:lnTo>
                    <a:pt x="39694" y="4151"/>
                  </a:lnTo>
                  <a:lnTo>
                    <a:pt x="39719" y="4241"/>
                  </a:lnTo>
                  <a:lnTo>
                    <a:pt x="39719" y="4343"/>
                  </a:lnTo>
                  <a:lnTo>
                    <a:pt x="39719" y="4432"/>
                  </a:lnTo>
                  <a:lnTo>
                    <a:pt x="39706" y="4509"/>
                  </a:lnTo>
                  <a:lnTo>
                    <a:pt x="39681" y="4598"/>
                  </a:lnTo>
                  <a:lnTo>
                    <a:pt x="39643" y="4675"/>
                  </a:lnTo>
                  <a:lnTo>
                    <a:pt x="39592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13"/>
                  </a:lnTo>
                  <a:lnTo>
                    <a:pt x="38761" y="5467"/>
                  </a:lnTo>
                  <a:lnTo>
                    <a:pt x="38480" y="5620"/>
                  </a:lnTo>
                  <a:lnTo>
                    <a:pt x="39081" y="5416"/>
                  </a:lnTo>
                  <a:lnTo>
                    <a:pt x="39349" y="5313"/>
                  </a:lnTo>
                  <a:lnTo>
                    <a:pt x="39604" y="5198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394"/>
                  </a:lnTo>
                  <a:lnTo>
                    <a:pt x="40971" y="4279"/>
                  </a:lnTo>
                  <a:lnTo>
                    <a:pt x="41047" y="4151"/>
                  </a:lnTo>
                  <a:lnTo>
                    <a:pt x="41099" y="4036"/>
                  </a:lnTo>
                  <a:lnTo>
                    <a:pt x="41137" y="3909"/>
                  </a:lnTo>
                  <a:lnTo>
                    <a:pt x="41137" y="3781"/>
                  </a:lnTo>
                  <a:lnTo>
                    <a:pt x="41137" y="3691"/>
                  </a:lnTo>
                  <a:lnTo>
                    <a:pt x="41111" y="3589"/>
                  </a:lnTo>
                  <a:lnTo>
                    <a:pt x="41086" y="3487"/>
                  </a:lnTo>
                  <a:lnTo>
                    <a:pt x="41035" y="3398"/>
                  </a:lnTo>
                  <a:lnTo>
                    <a:pt x="40971" y="3308"/>
                  </a:lnTo>
                  <a:lnTo>
                    <a:pt x="40894" y="3206"/>
                  </a:lnTo>
                  <a:lnTo>
                    <a:pt x="40818" y="3117"/>
                  </a:lnTo>
                  <a:lnTo>
                    <a:pt x="40715" y="3015"/>
                  </a:lnTo>
                  <a:lnTo>
                    <a:pt x="40600" y="2925"/>
                  </a:lnTo>
                  <a:lnTo>
                    <a:pt x="40473" y="2836"/>
                  </a:lnTo>
                  <a:lnTo>
                    <a:pt x="40192" y="2657"/>
                  </a:lnTo>
                  <a:lnTo>
                    <a:pt x="39860" y="2478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14"/>
                  </a:lnTo>
                  <a:lnTo>
                    <a:pt x="37523" y="1661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099"/>
                  </a:lnTo>
                  <a:lnTo>
                    <a:pt x="34202" y="984"/>
                  </a:lnTo>
                  <a:lnTo>
                    <a:pt x="33423" y="856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33" y="550"/>
                  </a:lnTo>
                  <a:lnTo>
                    <a:pt x="30051" y="448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7"/>
                  </a:lnTo>
                  <a:lnTo>
                    <a:pt x="23181" y="39"/>
                  </a:lnTo>
                  <a:lnTo>
                    <a:pt x="22121" y="13"/>
                  </a:lnTo>
                  <a:lnTo>
                    <a:pt x="21035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285994D1-3735-44B1-AF70-BF50096D730A}"/>
                </a:ext>
              </a:extLst>
            </p:cNvPr>
            <p:cNvSpPr/>
            <p:nvPr/>
          </p:nvSpPr>
          <p:spPr>
            <a:xfrm>
              <a:off x="4094191" y="3401233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0"/>
                  </a:moveTo>
                  <a:lnTo>
                    <a:pt x="0" y="383"/>
                  </a:lnTo>
                  <a:lnTo>
                    <a:pt x="2325" y="383"/>
                  </a:lnTo>
                  <a:lnTo>
                    <a:pt x="3346" y="396"/>
                  </a:lnTo>
                  <a:lnTo>
                    <a:pt x="4253" y="422"/>
                  </a:lnTo>
                  <a:lnTo>
                    <a:pt x="5058" y="460"/>
                  </a:lnTo>
                  <a:lnTo>
                    <a:pt x="5747" y="511"/>
                  </a:lnTo>
                  <a:lnTo>
                    <a:pt x="6322" y="588"/>
                  </a:lnTo>
                  <a:lnTo>
                    <a:pt x="6565" y="626"/>
                  </a:lnTo>
                  <a:lnTo>
                    <a:pt x="6795" y="677"/>
                  </a:lnTo>
                  <a:lnTo>
                    <a:pt x="6973" y="715"/>
                  </a:lnTo>
                  <a:lnTo>
                    <a:pt x="7139" y="779"/>
                  </a:lnTo>
                  <a:lnTo>
                    <a:pt x="7267" y="830"/>
                  </a:lnTo>
                  <a:lnTo>
                    <a:pt x="7369" y="894"/>
                  </a:lnTo>
                  <a:lnTo>
                    <a:pt x="0" y="894"/>
                  </a:lnTo>
                  <a:lnTo>
                    <a:pt x="0" y="1188"/>
                  </a:lnTo>
                  <a:lnTo>
                    <a:pt x="7471" y="1188"/>
                  </a:lnTo>
                  <a:lnTo>
                    <a:pt x="7446" y="1226"/>
                  </a:lnTo>
                  <a:lnTo>
                    <a:pt x="7408" y="1265"/>
                  </a:lnTo>
                  <a:lnTo>
                    <a:pt x="7305" y="1329"/>
                  </a:lnTo>
                  <a:lnTo>
                    <a:pt x="7165" y="1405"/>
                  </a:lnTo>
                  <a:lnTo>
                    <a:pt x="6986" y="1456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73"/>
                  </a:lnTo>
                  <a:lnTo>
                    <a:pt x="5505" y="1712"/>
                  </a:lnTo>
                  <a:lnTo>
                    <a:pt x="5096" y="1750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22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0" y="3461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410"/>
                  </a:lnTo>
                  <a:lnTo>
                    <a:pt x="7050" y="2976"/>
                  </a:lnTo>
                  <a:lnTo>
                    <a:pt x="5032" y="2567"/>
                  </a:lnTo>
                  <a:lnTo>
                    <a:pt x="3078" y="2184"/>
                  </a:lnTo>
                  <a:lnTo>
                    <a:pt x="3844" y="2184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108"/>
                  </a:lnTo>
                  <a:lnTo>
                    <a:pt x="6539" y="2069"/>
                  </a:lnTo>
                  <a:lnTo>
                    <a:pt x="7101" y="2018"/>
                  </a:lnTo>
                  <a:lnTo>
                    <a:pt x="7637" y="1967"/>
                  </a:lnTo>
                  <a:lnTo>
                    <a:pt x="8110" y="1903"/>
                  </a:lnTo>
                  <a:lnTo>
                    <a:pt x="8557" y="1839"/>
                  </a:lnTo>
                  <a:lnTo>
                    <a:pt x="8940" y="1763"/>
                  </a:lnTo>
                  <a:lnTo>
                    <a:pt x="9285" y="1673"/>
                  </a:lnTo>
                  <a:lnTo>
                    <a:pt x="9579" y="1597"/>
                  </a:lnTo>
                  <a:lnTo>
                    <a:pt x="9821" y="1495"/>
                  </a:lnTo>
                  <a:lnTo>
                    <a:pt x="10026" y="1405"/>
                  </a:lnTo>
                  <a:lnTo>
                    <a:pt x="10102" y="1354"/>
                  </a:lnTo>
                  <a:lnTo>
                    <a:pt x="10166" y="1303"/>
                  </a:lnTo>
                  <a:lnTo>
                    <a:pt x="10217" y="1239"/>
                  </a:lnTo>
                  <a:lnTo>
                    <a:pt x="10256" y="1188"/>
                  </a:lnTo>
                  <a:lnTo>
                    <a:pt x="13780" y="1188"/>
                  </a:lnTo>
                  <a:lnTo>
                    <a:pt x="13780" y="894"/>
                  </a:lnTo>
                  <a:lnTo>
                    <a:pt x="10217" y="894"/>
                  </a:lnTo>
                  <a:lnTo>
                    <a:pt x="10179" y="843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26"/>
                  </a:lnTo>
                  <a:lnTo>
                    <a:pt x="9579" y="549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A93EB2D-79FC-4BEA-AF0D-29863124F653}"/>
                </a:ext>
              </a:extLst>
            </p:cNvPr>
            <p:cNvSpPr/>
            <p:nvPr/>
          </p:nvSpPr>
          <p:spPr>
            <a:xfrm>
              <a:off x="3807921" y="3330332"/>
              <a:ext cx="764071" cy="159776"/>
            </a:xfrm>
            <a:custGeom>
              <a:avLst/>
              <a:gdLst/>
              <a:ahLst/>
              <a:cxnLst/>
              <a:rect l="l" t="t" r="r" b="b"/>
              <a:pathLst>
                <a:path w="51609" h="10792" extrusionOk="0">
                  <a:moveTo>
                    <a:pt x="1" y="0"/>
                  </a:moveTo>
                  <a:lnTo>
                    <a:pt x="1" y="5402"/>
                  </a:lnTo>
                  <a:lnTo>
                    <a:pt x="1" y="5543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7" y="6347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3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59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39"/>
                  </a:lnTo>
                  <a:lnTo>
                    <a:pt x="3117" y="7969"/>
                  </a:lnTo>
                  <a:lnTo>
                    <a:pt x="3730" y="8199"/>
                  </a:lnTo>
                  <a:lnTo>
                    <a:pt x="4407" y="8416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29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72"/>
                  </a:lnTo>
                  <a:lnTo>
                    <a:pt x="12427" y="10013"/>
                  </a:lnTo>
                  <a:lnTo>
                    <a:pt x="13500" y="10140"/>
                  </a:lnTo>
                  <a:lnTo>
                    <a:pt x="14611" y="10255"/>
                  </a:lnTo>
                  <a:lnTo>
                    <a:pt x="15760" y="10370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26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66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6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26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70"/>
                  </a:lnTo>
                  <a:lnTo>
                    <a:pt x="36999" y="10255"/>
                  </a:lnTo>
                  <a:lnTo>
                    <a:pt x="38110" y="10140"/>
                  </a:lnTo>
                  <a:lnTo>
                    <a:pt x="39183" y="10013"/>
                  </a:lnTo>
                  <a:lnTo>
                    <a:pt x="40230" y="9872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29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16"/>
                  </a:lnTo>
                  <a:lnTo>
                    <a:pt x="47880" y="8199"/>
                  </a:lnTo>
                  <a:lnTo>
                    <a:pt x="48493" y="7969"/>
                  </a:lnTo>
                  <a:lnTo>
                    <a:pt x="49068" y="7739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54"/>
                  </a:lnTo>
                  <a:lnTo>
                    <a:pt x="50255" y="7126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51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43"/>
                  </a:lnTo>
                  <a:lnTo>
                    <a:pt x="51609" y="5402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913A0D9E-74FF-466E-B124-EC8FD8899F9A}"/>
                </a:ext>
              </a:extLst>
            </p:cNvPr>
            <p:cNvSpPr/>
            <p:nvPr/>
          </p:nvSpPr>
          <p:spPr>
            <a:xfrm>
              <a:off x="3807921" y="3250533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25811" y="1"/>
                  </a:moveTo>
                  <a:lnTo>
                    <a:pt x="24483" y="13"/>
                  </a:lnTo>
                  <a:lnTo>
                    <a:pt x="23168" y="26"/>
                  </a:lnTo>
                  <a:lnTo>
                    <a:pt x="21878" y="65"/>
                  </a:lnTo>
                  <a:lnTo>
                    <a:pt x="20601" y="116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76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23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45"/>
                  </a:lnTo>
                  <a:lnTo>
                    <a:pt x="294" y="4573"/>
                  </a:lnTo>
                  <a:lnTo>
                    <a:pt x="205" y="4713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26" y="5122"/>
                  </a:lnTo>
                  <a:lnTo>
                    <a:pt x="1" y="5262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50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50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3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7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70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32" y="4981"/>
                  </a:lnTo>
                  <a:lnTo>
                    <a:pt x="51481" y="4841"/>
                  </a:lnTo>
                  <a:lnTo>
                    <a:pt x="51405" y="4713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23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72"/>
                  </a:lnTo>
                  <a:lnTo>
                    <a:pt x="45722" y="1967"/>
                  </a:lnTo>
                  <a:lnTo>
                    <a:pt x="44904" y="1776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74" y="243"/>
                  </a:lnTo>
                  <a:lnTo>
                    <a:pt x="32261" y="167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87A2416B-6072-47CD-B91A-ACF0AD59C9BF}"/>
                </a:ext>
              </a:extLst>
            </p:cNvPr>
            <p:cNvSpPr/>
            <p:nvPr/>
          </p:nvSpPr>
          <p:spPr>
            <a:xfrm>
              <a:off x="3876187" y="3264909"/>
              <a:ext cx="627554" cy="112133"/>
            </a:xfrm>
            <a:custGeom>
              <a:avLst/>
              <a:gdLst/>
              <a:ahLst/>
              <a:cxnLst/>
              <a:rect l="l" t="t" r="r" b="b"/>
              <a:pathLst>
                <a:path w="42388" h="7574" extrusionOk="0">
                  <a:moveTo>
                    <a:pt x="20102" y="0"/>
                  </a:moveTo>
                  <a:lnTo>
                    <a:pt x="19029" y="13"/>
                  </a:lnTo>
                  <a:lnTo>
                    <a:pt x="17969" y="39"/>
                  </a:lnTo>
                  <a:lnTo>
                    <a:pt x="16922" y="77"/>
                  </a:lnTo>
                  <a:lnTo>
                    <a:pt x="15900" y="115"/>
                  </a:lnTo>
                  <a:lnTo>
                    <a:pt x="14891" y="166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47"/>
                  </a:lnTo>
                  <a:lnTo>
                    <a:pt x="10204" y="549"/>
                  </a:lnTo>
                  <a:lnTo>
                    <a:pt x="9349" y="639"/>
                  </a:lnTo>
                  <a:lnTo>
                    <a:pt x="8518" y="754"/>
                  </a:lnTo>
                  <a:lnTo>
                    <a:pt x="7714" y="856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61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78"/>
                  </a:lnTo>
                  <a:lnTo>
                    <a:pt x="958" y="2657"/>
                  </a:lnTo>
                  <a:lnTo>
                    <a:pt x="664" y="2835"/>
                  </a:lnTo>
                  <a:lnTo>
                    <a:pt x="537" y="2925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06"/>
                  </a:lnTo>
                  <a:lnTo>
                    <a:pt x="166" y="3308"/>
                  </a:lnTo>
                  <a:lnTo>
                    <a:pt x="102" y="3397"/>
                  </a:lnTo>
                  <a:lnTo>
                    <a:pt x="64" y="3500"/>
                  </a:lnTo>
                  <a:lnTo>
                    <a:pt x="26" y="3589"/>
                  </a:lnTo>
                  <a:lnTo>
                    <a:pt x="0" y="3691"/>
                  </a:lnTo>
                  <a:lnTo>
                    <a:pt x="0" y="3781"/>
                  </a:lnTo>
                  <a:lnTo>
                    <a:pt x="0" y="3883"/>
                  </a:lnTo>
                  <a:lnTo>
                    <a:pt x="26" y="3985"/>
                  </a:lnTo>
                  <a:lnTo>
                    <a:pt x="64" y="4074"/>
                  </a:lnTo>
                  <a:lnTo>
                    <a:pt x="102" y="4176"/>
                  </a:lnTo>
                  <a:lnTo>
                    <a:pt x="166" y="4266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47"/>
                  </a:lnTo>
                  <a:lnTo>
                    <a:pt x="537" y="4636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83"/>
                  </a:lnTo>
                  <a:lnTo>
                    <a:pt x="1660" y="5262"/>
                  </a:lnTo>
                  <a:lnTo>
                    <a:pt x="2095" y="5428"/>
                  </a:lnTo>
                  <a:lnTo>
                    <a:pt x="2554" y="5594"/>
                  </a:lnTo>
                  <a:lnTo>
                    <a:pt x="3065" y="5747"/>
                  </a:lnTo>
                  <a:lnTo>
                    <a:pt x="3614" y="5901"/>
                  </a:lnTo>
                  <a:lnTo>
                    <a:pt x="4215" y="6054"/>
                  </a:lnTo>
                  <a:lnTo>
                    <a:pt x="4840" y="6194"/>
                  </a:lnTo>
                  <a:lnTo>
                    <a:pt x="5504" y="6335"/>
                  </a:lnTo>
                  <a:lnTo>
                    <a:pt x="6207" y="6462"/>
                  </a:lnTo>
                  <a:lnTo>
                    <a:pt x="6948" y="6590"/>
                  </a:lnTo>
                  <a:lnTo>
                    <a:pt x="7714" y="6705"/>
                  </a:lnTo>
                  <a:lnTo>
                    <a:pt x="8518" y="6820"/>
                  </a:lnTo>
                  <a:lnTo>
                    <a:pt x="9349" y="6922"/>
                  </a:lnTo>
                  <a:lnTo>
                    <a:pt x="10204" y="7024"/>
                  </a:lnTo>
                  <a:lnTo>
                    <a:pt x="11085" y="7114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7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14"/>
                  </a:lnTo>
                  <a:lnTo>
                    <a:pt x="32183" y="7024"/>
                  </a:lnTo>
                  <a:lnTo>
                    <a:pt x="33039" y="6922"/>
                  </a:lnTo>
                  <a:lnTo>
                    <a:pt x="33869" y="6820"/>
                  </a:lnTo>
                  <a:lnTo>
                    <a:pt x="34674" y="6705"/>
                  </a:lnTo>
                  <a:lnTo>
                    <a:pt x="35440" y="6590"/>
                  </a:lnTo>
                  <a:lnTo>
                    <a:pt x="36181" y="6462"/>
                  </a:lnTo>
                  <a:lnTo>
                    <a:pt x="36883" y="6335"/>
                  </a:lnTo>
                  <a:lnTo>
                    <a:pt x="37547" y="6194"/>
                  </a:lnTo>
                  <a:lnTo>
                    <a:pt x="38173" y="6054"/>
                  </a:lnTo>
                  <a:lnTo>
                    <a:pt x="38773" y="5901"/>
                  </a:lnTo>
                  <a:lnTo>
                    <a:pt x="39323" y="5747"/>
                  </a:lnTo>
                  <a:lnTo>
                    <a:pt x="39833" y="5594"/>
                  </a:lnTo>
                  <a:lnTo>
                    <a:pt x="40293" y="5428"/>
                  </a:lnTo>
                  <a:lnTo>
                    <a:pt x="40727" y="5262"/>
                  </a:lnTo>
                  <a:lnTo>
                    <a:pt x="41098" y="5083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36"/>
                  </a:lnTo>
                  <a:lnTo>
                    <a:pt x="41953" y="4547"/>
                  </a:lnTo>
                  <a:lnTo>
                    <a:pt x="42056" y="4457"/>
                  </a:lnTo>
                  <a:lnTo>
                    <a:pt x="42145" y="4368"/>
                  </a:lnTo>
                  <a:lnTo>
                    <a:pt x="42222" y="4266"/>
                  </a:lnTo>
                  <a:lnTo>
                    <a:pt x="42285" y="4176"/>
                  </a:lnTo>
                  <a:lnTo>
                    <a:pt x="42324" y="4074"/>
                  </a:lnTo>
                  <a:lnTo>
                    <a:pt x="42362" y="3985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1"/>
                  </a:lnTo>
                  <a:lnTo>
                    <a:pt x="42362" y="3589"/>
                  </a:lnTo>
                  <a:lnTo>
                    <a:pt x="42324" y="3500"/>
                  </a:lnTo>
                  <a:lnTo>
                    <a:pt x="42285" y="3397"/>
                  </a:lnTo>
                  <a:lnTo>
                    <a:pt x="42222" y="3308"/>
                  </a:lnTo>
                  <a:lnTo>
                    <a:pt x="42145" y="3206"/>
                  </a:lnTo>
                  <a:lnTo>
                    <a:pt x="42056" y="3116"/>
                  </a:lnTo>
                  <a:lnTo>
                    <a:pt x="41953" y="3027"/>
                  </a:lnTo>
                  <a:lnTo>
                    <a:pt x="41851" y="2925"/>
                  </a:lnTo>
                  <a:lnTo>
                    <a:pt x="41724" y="2835"/>
                  </a:lnTo>
                  <a:lnTo>
                    <a:pt x="41443" y="2657"/>
                  </a:lnTo>
                  <a:lnTo>
                    <a:pt x="41098" y="2478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61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40" y="984"/>
                  </a:lnTo>
                  <a:lnTo>
                    <a:pt x="34674" y="856"/>
                  </a:lnTo>
                  <a:lnTo>
                    <a:pt x="33869" y="754"/>
                  </a:lnTo>
                  <a:lnTo>
                    <a:pt x="33039" y="639"/>
                  </a:lnTo>
                  <a:lnTo>
                    <a:pt x="32183" y="549"/>
                  </a:lnTo>
                  <a:lnTo>
                    <a:pt x="31302" y="447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6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298AB5DF-6EFE-452B-AB0A-650334974074}"/>
                </a:ext>
              </a:extLst>
            </p:cNvPr>
            <p:cNvSpPr/>
            <p:nvPr/>
          </p:nvSpPr>
          <p:spPr>
            <a:xfrm>
              <a:off x="3885440" y="3264909"/>
              <a:ext cx="609033" cy="83204"/>
            </a:xfrm>
            <a:custGeom>
              <a:avLst/>
              <a:gdLst/>
              <a:ahLst/>
              <a:cxnLst/>
              <a:rect l="l" t="t" r="r" b="b"/>
              <a:pathLst>
                <a:path w="41137" h="5620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65" y="39"/>
                  </a:lnTo>
                  <a:lnTo>
                    <a:pt x="14943" y="102"/>
                  </a:lnTo>
                  <a:lnTo>
                    <a:pt x="13360" y="179"/>
                  </a:lnTo>
                  <a:lnTo>
                    <a:pt x="11840" y="281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77"/>
                  </a:lnTo>
                  <a:lnTo>
                    <a:pt x="3551" y="1380"/>
                  </a:lnTo>
                  <a:lnTo>
                    <a:pt x="3066" y="1494"/>
                  </a:lnTo>
                  <a:lnTo>
                    <a:pt x="2593" y="1609"/>
                  </a:lnTo>
                  <a:lnTo>
                    <a:pt x="2134" y="1724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5"/>
                  </a:lnTo>
                  <a:lnTo>
                    <a:pt x="282" y="2363"/>
                  </a:lnTo>
                  <a:lnTo>
                    <a:pt x="1" y="2503"/>
                  </a:lnTo>
                  <a:lnTo>
                    <a:pt x="716" y="2286"/>
                  </a:lnTo>
                  <a:lnTo>
                    <a:pt x="1508" y="2082"/>
                  </a:lnTo>
                  <a:lnTo>
                    <a:pt x="2364" y="1890"/>
                  </a:lnTo>
                  <a:lnTo>
                    <a:pt x="3296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6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6" y="869"/>
                  </a:lnTo>
                  <a:lnTo>
                    <a:pt x="11431" y="767"/>
                  </a:lnTo>
                  <a:lnTo>
                    <a:pt x="12772" y="690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2"/>
                  </a:lnTo>
                  <a:lnTo>
                    <a:pt x="18532" y="549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26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79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09"/>
                  </a:lnTo>
                  <a:lnTo>
                    <a:pt x="29515" y="1099"/>
                  </a:lnTo>
                  <a:lnTo>
                    <a:pt x="30371" y="1201"/>
                  </a:lnTo>
                  <a:lnTo>
                    <a:pt x="31214" y="1303"/>
                  </a:lnTo>
                  <a:lnTo>
                    <a:pt x="32005" y="1418"/>
                  </a:lnTo>
                  <a:lnTo>
                    <a:pt x="32772" y="1533"/>
                  </a:lnTo>
                  <a:lnTo>
                    <a:pt x="33512" y="1661"/>
                  </a:lnTo>
                  <a:lnTo>
                    <a:pt x="34215" y="1801"/>
                  </a:lnTo>
                  <a:lnTo>
                    <a:pt x="34879" y="1929"/>
                  </a:lnTo>
                  <a:lnTo>
                    <a:pt x="35505" y="2082"/>
                  </a:lnTo>
                  <a:lnTo>
                    <a:pt x="36105" y="2222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7"/>
                  </a:lnTo>
                  <a:lnTo>
                    <a:pt x="39183" y="3487"/>
                  </a:lnTo>
                  <a:lnTo>
                    <a:pt x="39285" y="3576"/>
                  </a:lnTo>
                  <a:lnTo>
                    <a:pt x="39387" y="3678"/>
                  </a:lnTo>
                  <a:lnTo>
                    <a:pt x="39477" y="3768"/>
                  </a:lnTo>
                  <a:lnTo>
                    <a:pt x="39553" y="3857"/>
                  </a:lnTo>
                  <a:lnTo>
                    <a:pt x="39617" y="3959"/>
                  </a:lnTo>
                  <a:lnTo>
                    <a:pt x="39655" y="4049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42"/>
                  </a:lnTo>
                  <a:lnTo>
                    <a:pt x="39719" y="4432"/>
                  </a:lnTo>
                  <a:lnTo>
                    <a:pt x="39706" y="4508"/>
                  </a:lnTo>
                  <a:lnTo>
                    <a:pt x="39681" y="4598"/>
                  </a:lnTo>
                  <a:lnTo>
                    <a:pt x="39643" y="4675"/>
                  </a:lnTo>
                  <a:lnTo>
                    <a:pt x="39592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20"/>
                  </a:lnTo>
                  <a:lnTo>
                    <a:pt x="38480" y="5620"/>
                  </a:lnTo>
                  <a:lnTo>
                    <a:pt x="39081" y="5415"/>
                  </a:lnTo>
                  <a:lnTo>
                    <a:pt x="39349" y="5313"/>
                  </a:lnTo>
                  <a:lnTo>
                    <a:pt x="39604" y="5198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6"/>
                  </a:lnTo>
                  <a:lnTo>
                    <a:pt x="40741" y="4521"/>
                  </a:lnTo>
                  <a:lnTo>
                    <a:pt x="40869" y="4394"/>
                  </a:lnTo>
                  <a:lnTo>
                    <a:pt x="40971" y="4279"/>
                  </a:lnTo>
                  <a:lnTo>
                    <a:pt x="41047" y="4151"/>
                  </a:lnTo>
                  <a:lnTo>
                    <a:pt x="41099" y="4036"/>
                  </a:lnTo>
                  <a:lnTo>
                    <a:pt x="41137" y="3908"/>
                  </a:lnTo>
                  <a:lnTo>
                    <a:pt x="41137" y="3781"/>
                  </a:lnTo>
                  <a:lnTo>
                    <a:pt x="41137" y="3691"/>
                  </a:lnTo>
                  <a:lnTo>
                    <a:pt x="41111" y="3589"/>
                  </a:lnTo>
                  <a:lnTo>
                    <a:pt x="41086" y="3500"/>
                  </a:lnTo>
                  <a:lnTo>
                    <a:pt x="41035" y="3397"/>
                  </a:lnTo>
                  <a:lnTo>
                    <a:pt x="40971" y="3308"/>
                  </a:lnTo>
                  <a:lnTo>
                    <a:pt x="40894" y="3206"/>
                  </a:lnTo>
                  <a:lnTo>
                    <a:pt x="40818" y="3116"/>
                  </a:lnTo>
                  <a:lnTo>
                    <a:pt x="40715" y="3027"/>
                  </a:lnTo>
                  <a:lnTo>
                    <a:pt x="40600" y="2925"/>
                  </a:lnTo>
                  <a:lnTo>
                    <a:pt x="40473" y="2835"/>
                  </a:lnTo>
                  <a:lnTo>
                    <a:pt x="40192" y="2657"/>
                  </a:lnTo>
                  <a:lnTo>
                    <a:pt x="39860" y="2478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61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23" y="856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33" y="549"/>
                  </a:lnTo>
                  <a:lnTo>
                    <a:pt x="30051" y="447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6"/>
                  </a:lnTo>
                  <a:lnTo>
                    <a:pt x="25250" y="115"/>
                  </a:lnTo>
                  <a:lnTo>
                    <a:pt x="24215" y="77"/>
                  </a:lnTo>
                  <a:lnTo>
                    <a:pt x="23181" y="39"/>
                  </a:lnTo>
                  <a:lnTo>
                    <a:pt x="22121" y="13"/>
                  </a:lnTo>
                  <a:lnTo>
                    <a:pt x="21035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211C4A90-FDDF-4967-BF11-EF73BE41CF04}"/>
                </a:ext>
              </a:extLst>
            </p:cNvPr>
            <p:cNvSpPr/>
            <p:nvPr/>
          </p:nvSpPr>
          <p:spPr>
            <a:xfrm>
              <a:off x="4094191" y="3295718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1"/>
                  </a:moveTo>
                  <a:lnTo>
                    <a:pt x="0" y="384"/>
                  </a:lnTo>
                  <a:lnTo>
                    <a:pt x="2325" y="384"/>
                  </a:lnTo>
                  <a:lnTo>
                    <a:pt x="3346" y="397"/>
                  </a:lnTo>
                  <a:lnTo>
                    <a:pt x="4253" y="422"/>
                  </a:lnTo>
                  <a:lnTo>
                    <a:pt x="5058" y="461"/>
                  </a:lnTo>
                  <a:lnTo>
                    <a:pt x="5747" y="512"/>
                  </a:lnTo>
                  <a:lnTo>
                    <a:pt x="6322" y="588"/>
                  </a:lnTo>
                  <a:lnTo>
                    <a:pt x="6565" y="627"/>
                  </a:lnTo>
                  <a:lnTo>
                    <a:pt x="6795" y="678"/>
                  </a:lnTo>
                  <a:lnTo>
                    <a:pt x="6973" y="729"/>
                  </a:lnTo>
                  <a:lnTo>
                    <a:pt x="7139" y="780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89"/>
                  </a:lnTo>
                  <a:lnTo>
                    <a:pt x="7471" y="1189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5" y="1329"/>
                  </a:lnTo>
                  <a:lnTo>
                    <a:pt x="7165" y="1406"/>
                  </a:lnTo>
                  <a:lnTo>
                    <a:pt x="6986" y="1470"/>
                  </a:lnTo>
                  <a:lnTo>
                    <a:pt x="6769" y="1521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74"/>
                  </a:lnTo>
                  <a:lnTo>
                    <a:pt x="5505" y="1712"/>
                  </a:lnTo>
                  <a:lnTo>
                    <a:pt x="5096" y="1751"/>
                  </a:lnTo>
                  <a:lnTo>
                    <a:pt x="4151" y="1814"/>
                  </a:lnTo>
                  <a:lnTo>
                    <a:pt x="3053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23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0" y="3462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7"/>
                  </a:lnTo>
                  <a:lnTo>
                    <a:pt x="5032" y="2568"/>
                  </a:lnTo>
                  <a:lnTo>
                    <a:pt x="3078" y="2185"/>
                  </a:lnTo>
                  <a:lnTo>
                    <a:pt x="3844" y="2185"/>
                  </a:lnTo>
                  <a:lnTo>
                    <a:pt x="4572" y="2159"/>
                  </a:lnTo>
                  <a:lnTo>
                    <a:pt x="5275" y="2134"/>
                  </a:lnTo>
                  <a:lnTo>
                    <a:pt x="5926" y="2108"/>
                  </a:lnTo>
                  <a:lnTo>
                    <a:pt x="6539" y="2070"/>
                  </a:lnTo>
                  <a:lnTo>
                    <a:pt x="7101" y="2019"/>
                  </a:lnTo>
                  <a:lnTo>
                    <a:pt x="7637" y="1968"/>
                  </a:lnTo>
                  <a:lnTo>
                    <a:pt x="8110" y="1904"/>
                  </a:lnTo>
                  <a:lnTo>
                    <a:pt x="8557" y="1840"/>
                  </a:lnTo>
                  <a:lnTo>
                    <a:pt x="8940" y="1763"/>
                  </a:lnTo>
                  <a:lnTo>
                    <a:pt x="9285" y="1687"/>
                  </a:lnTo>
                  <a:lnTo>
                    <a:pt x="9579" y="1597"/>
                  </a:lnTo>
                  <a:lnTo>
                    <a:pt x="9821" y="1495"/>
                  </a:lnTo>
                  <a:lnTo>
                    <a:pt x="10026" y="1406"/>
                  </a:lnTo>
                  <a:lnTo>
                    <a:pt x="10102" y="1355"/>
                  </a:lnTo>
                  <a:lnTo>
                    <a:pt x="10166" y="1304"/>
                  </a:lnTo>
                  <a:lnTo>
                    <a:pt x="10217" y="1240"/>
                  </a:lnTo>
                  <a:lnTo>
                    <a:pt x="10256" y="1189"/>
                  </a:lnTo>
                  <a:lnTo>
                    <a:pt x="13780" y="1189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3"/>
                  </a:lnTo>
                  <a:lnTo>
                    <a:pt x="9987" y="703"/>
                  </a:lnTo>
                  <a:lnTo>
                    <a:pt x="9796" y="627"/>
                  </a:lnTo>
                  <a:lnTo>
                    <a:pt x="9579" y="550"/>
                  </a:lnTo>
                  <a:lnTo>
                    <a:pt x="9323" y="474"/>
                  </a:lnTo>
                  <a:lnTo>
                    <a:pt x="9042" y="410"/>
                  </a:lnTo>
                  <a:lnTo>
                    <a:pt x="8723" y="359"/>
                  </a:lnTo>
                  <a:lnTo>
                    <a:pt x="8378" y="295"/>
                  </a:lnTo>
                  <a:lnTo>
                    <a:pt x="13780" y="295"/>
                  </a:lnTo>
                  <a:lnTo>
                    <a:pt x="1378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E0327988-869B-464E-A01D-8EF1C99071CA}"/>
                </a:ext>
              </a:extLst>
            </p:cNvPr>
            <p:cNvSpPr/>
            <p:nvPr/>
          </p:nvSpPr>
          <p:spPr>
            <a:xfrm>
              <a:off x="3807921" y="322500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1" y="1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58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9"/>
                  </a:lnTo>
                  <a:lnTo>
                    <a:pt x="1163" y="6986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08"/>
                  </a:lnTo>
                  <a:lnTo>
                    <a:pt x="5888" y="8813"/>
                  </a:lnTo>
                  <a:lnTo>
                    <a:pt x="6706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8" y="9553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01" y="10664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67"/>
                  </a:lnTo>
                  <a:lnTo>
                    <a:pt x="25811" y="10779"/>
                  </a:lnTo>
                  <a:lnTo>
                    <a:pt x="27139" y="10767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64"/>
                  </a:lnTo>
                  <a:lnTo>
                    <a:pt x="32261" y="10613"/>
                  </a:lnTo>
                  <a:lnTo>
                    <a:pt x="33474" y="10537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3"/>
                  </a:lnTo>
                  <a:lnTo>
                    <a:pt x="43154" y="9375"/>
                  </a:lnTo>
                  <a:lnTo>
                    <a:pt x="44048" y="9196"/>
                  </a:lnTo>
                  <a:lnTo>
                    <a:pt x="44904" y="9017"/>
                  </a:lnTo>
                  <a:lnTo>
                    <a:pt x="45722" y="8813"/>
                  </a:lnTo>
                  <a:lnTo>
                    <a:pt x="46488" y="8608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86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58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DC67A6BC-587E-420F-B938-D0DCE495F0F3}"/>
                </a:ext>
              </a:extLst>
            </p:cNvPr>
            <p:cNvSpPr/>
            <p:nvPr/>
          </p:nvSpPr>
          <p:spPr>
            <a:xfrm>
              <a:off x="3807921" y="3145033"/>
              <a:ext cx="764071" cy="159776"/>
            </a:xfrm>
            <a:custGeom>
              <a:avLst/>
              <a:gdLst/>
              <a:ahLst/>
              <a:cxnLst/>
              <a:rect l="l" t="t" r="r" b="b"/>
              <a:pathLst>
                <a:path w="51609" h="10792" extrusionOk="0">
                  <a:moveTo>
                    <a:pt x="25811" y="0"/>
                  </a:moveTo>
                  <a:lnTo>
                    <a:pt x="24483" y="13"/>
                  </a:lnTo>
                  <a:lnTo>
                    <a:pt x="23168" y="26"/>
                  </a:lnTo>
                  <a:lnTo>
                    <a:pt x="21878" y="64"/>
                  </a:lnTo>
                  <a:lnTo>
                    <a:pt x="20601" y="115"/>
                  </a:lnTo>
                  <a:lnTo>
                    <a:pt x="19362" y="179"/>
                  </a:lnTo>
                  <a:lnTo>
                    <a:pt x="18136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76"/>
                  </a:lnTo>
                  <a:lnTo>
                    <a:pt x="5888" y="1967"/>
                  </a:lnTo>
                  <a:lnTo>
                    <a:pt x="5122" y="2171"/>
                  </a:lnTo>
                  <a:lnTo>
                    <a:pt x="4407" y="2376"/>
                  </a:lnTo>
                  <a:lnTo>
                    <a:pt x="3730" y="2606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23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93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6"/>
                  </a:lnTo>
                  <a:lnTo>
                    <a:pt x="524" y="4304"/>
                  </a:lnTo>
                  <a:lnTo>
                    <a:pt x="397" y="4445"/>
                  </a:lnTo>
                  <a:lnTo>
                    <a:pt x="294" y="4572"/>
                  </a:lnTo>
                  <a:lnTo>
                    <a:pt x="205" y="4713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26" y="5122"/>
                  </a:lnTo>
                  <a:lnTo>
                    <a:pt x="1" y="5262"/>
                  </a:lnTo>
                  <a:lnTo>
                    <a:pt x="1" y="5403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52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72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66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6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2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54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52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403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32" y="4981"/>
                  </a:lnTo>
                  <a:lnTo>
                    <a:pt x="51481" y="4841"/>
                  </a:lnTo>
                  <a:lnTo>
                    <a:pt x="51405" y="4713"/>
                  </a:lnTo>
                  <a:lnTo>
                    <a:pt x="51315" y="4572"/>
                  </a:lnTo>
                  <a:lnTo>
                    <a:pt x="51213" y="4445"/>
                  </a:lnTo>
                  <a:lnTo>
                    <a:pt x="51085" y="4304"/>
                  </a:lnTo>
                  <a:lnTo>
                    <a:pt x="50958" y="4176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3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23"/>
                  </a:lnTo>
                  <a:lnTo>
                    <a:pt x="49578" y="3295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606"/>
                  </a:lnTo>
                  <a:lnTo>
                    <a:pt x="47203" y="2376"/>
                  </a:lnTo>
                  <a:lnTo>
                    <a:pt x="46488" y="2171"/>
                  </a:lnTo>
                  <a:lnTo>
                    <a:pt x="45722" y="1967"/>
                  </a:lnTo>
                  <a:lnTo>
                    <a:pt x="44904" y="1776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2"/>
                  </a:lnTo>
                  <a:lnTo>
                    <a:pt x="33474" y="243"/>
                  </a:lnTo>
                  <a:lnTo>
                    <a:pt x="32261" y="179"/>
                  </a:lnTo>
                  <a:lnTo>
                    <a:pt x="31009" y="115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38A15F65-29DB-4578-B66A-6EA9A76D5E03}"/>
                </a:ext>
              </a:extLst>
            </p:cNvPr>
            <p:cNvSpPr/>
            <p:nvPr/>
          </p:nvSpPr>
          <p:spPr>
            <a:xfrm>
              <a:off x="3876187" y="3159394"/>
              <a:ext cx="627554" cy="112148"/>
            </a:xfrm>
            <a:custGeom>
              <a:avLst/>
              <a:gdLst/>
              <a:ahLst/>
              <a:cxnLst/>
              <a:rect l="l" t="t" r="r" b="b"/>
              <a:pathLst>
                <a:path w="42388" h="7575" extrusionOk="0">
                  <a:moveTo>
                    <a:pt x="20102" y="1"/>
                  </a:moveTo>
                  <a:lnTo>
                    <a:pt x="19029" y="14"/>
                  </a:lnTo>
                  <a:lnTo>
                    <a:pt x="17969" y="39"/>
                  </a:lnTo>
                  <a:lnTo>
                    <a:pt x="16922" y="78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1"/>
                  </a:lnTo>
                  <a:lnTo>
                    <a:pt x="12950" y="295"/>
                  </a:lnTo>
                  <a:lnTo>
                    <a:pt x="12005" y="371"/>
                  </a:lnTo>
                  <a:lnTo>
                    <a:pt x="11085" y="461"/>
                  </a:lnTo>
                  <a:lnTo>
                    <a:pt x="10204" y="550"/>
                  </a:lnTo>
                  <a:lnTo>
                    <a:pt x="9349" y="639"/>
                  </a:lnTo>
                  <a:lnTo>
                    <a:pt x="8518" y="754"/>
                  </a:lnTo>
                  <a:lnTo>
                    <a:pt x="7714" y="857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40"/>
                  </a:lnTo>
                  <a:lnTo>
                    <a:pt x="4840" y="1380"/>
                  </a:lnTo>
                  <a:lnTo>
                    <a:pt x="4215" y="1521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3"/>
                  </a:lnTo>
                  <a:lnTo>
                    <a:pt x="1290" y="2479"/>
                  </a:lnTo>
                  <a:lnTo>
                    <a:pt x="958" y="2657"/>
                  </a:lnTo>
                  <a:lnTo>
                    <a:pt x="664" y="2836"/>
                  </a:lnTo>
                  <a:lnTo>
                    <a:pt x="537" y="2926"/>
                  </a:lnTo>
                  <a:lnTo>
                    <a:pt x="434" y="3028"/>
                  </a:lnTo>
                  <a:lnTo>
                    <a:pt x="332" y="3117"/>
                  </a:lnTo>
                  <a:lnTo>
                    <a:pt x="243" y="3206"/>
                  </a:lnTo>
                  <a:lnTo>
                    <a:pt x="166" y="3309"/>
                  </a:lnTo>
                  <a:lnTo>
                    <a:pt x="102" y="3398"/>
                  </a:lnTo>
                  <a:lnTo>
                    <a:pt x="64" y="3500"/>
                  </a:lnTo>
                  <a:lnTo>
                    <a:pt x="26" y="3590"/>
                  </a:lnTo>
                  <a:lnTo>
                    <a:pt x="0" y="3692"/>
                  </a:lnTo>
                  <a:lnTo>
                    <a:pt x="0" y="3781"/>
                  </a:lnTo>
                  <a:lnTo>
                    <a:pt x="0" y="3883"/>
                  </a:lnTo>
                  <a:lnTo>
                    <a:pt x="26" y="3986"/>
                  </a:lnTo>
                  <a:lnTo>
                    <a:pt x="64" y="4075"/>
                  </a:lnTo>
                  <a:lnTo>
                    <a:pt x="102" y="4177"/>
                  </a:lnTo>
                  <a:lnTo>
                    <a:pt x="166" y="4267"/>
                  </a:lnTo>
                  <a:lnTo>
                    <a:pt x="243" y="4369"/>
                  </a:lnTo>
                  <a:lnTo>
                    <a:pt x="332" y="4458"/>
                  </a:lnTo>
                  <a:lnTo>
                    <a:pt x="434" y="4547"/>
                  </a:lnTo>
                  <a:lnTo>
                    <a:pt x="537" y="4650"/>
                  </a:lnTo>
                  <a:lnTo>
                    <a:pt x="664" y="4739"/>
                  </a:lnTo>
                  <a:lnTo>
                    <a:pt x="958" y="4918"/>
                  </a:lnTo>
                  <a:lnTo>
                    <a:pt x="1290" y="5097"/>
                  </a:lnTo>
                  <a:lnTo>
                    <a:pt x="1660" y="5263"/>
                  </a:lnTo>
                  <a:lnTo>
                    <a:pt x="2095" y="5429"/>
                  </a:lnTo>
                  <a:lnTo>
                    <a:pt x="2554" y="5595"/>
                  </a:lnTo>
                  <a:lnTo>
                    <a:pt x="3065" y="5748"/>
                  </a:lnTo>
                  <a:lnTo>
                    <a:pt x="3614" y="5901"/>
                  </a:lnTo>
                  <a:lnTo>
                    <a:pt x="4215" y="6054"/>
                  </a:lnTo>
                  <a:lnTo>
                    <a:pt x="4840" y="6195"/>
                  </a:lnTo>
                  <a:lnTo>
                    <a:pt x="5504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06"/>
                  </a:lnTo>
                  <a:lnTo>
                    <a:pt x="8518" y="6821"/>
                  </a:lnTo>
                  <a:lnTo>
                    <a:pt x="9349" y="6936"/>
                  </a:lnTo>
                  <a:lnTo>
                    <a:pt x="10204" y="7025"/>
                  </a:lnTo>
                  <a:lnTo>
                    <a:pt x="11085" y="7114"/>
                  </a:lnTo>
                  <a:lnTo>
                    <a:pt x="12005" y="7204"/>
                  </a:lnTo>
                  <a:lnTo>
                    <a:pt x="12950" y="7281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8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8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1"/>
                  </a:lnTo>
                  <a:lnTo>
                    <a:pt x="30383" y="7204"/>
                  </a:lnTo>
                  <a:lnTo>
                    <a:pt x="31302" y="7114"/>
                  </a:lnTo>
                  <a:lnTo>
                    <a:pt x="32183" y="7025"/>
                  </a:lnTo>
                  <a:lnTo>
                    <a:pt x="33039" y="6936"/>
                  </a:lnTo>
                  <a:lnTo>
                    <a:pt x="33869" y="6821"/>
                  </a:lnTo>
                  <a:lnTo>
                    <a:pt x="34674" y="6706"/>
                  </a:lnTo>
                  <a:lnTo>
                    <a:pt x="35440" y="6591"/>
                  </a:lnTo>
                  <a:lnTo>
                    <a:pt x="36181" y="6463"/>
                  </a:lnTo>
                  <a:lnTo>
                    <a:pt x="36883" y="6335"/>
                  </a:lnTo>
                  <a:lnTo>
                    <a:pt x="37547" y="6195"/>
                  </a:lnTo>
                  <a:lnTo>
                    <a:pt x="38173" y="6054"/>
                  </a:lnTo>
                  <a:lnTo>
                    <a:pt x="38773" y="5901"/>
                  </a:lnTo>
                  <a:lnTo>
                    <a:pt x="39323" y="5748"/>
                  </a:lnTo>
                  <a:lnTo>
                    <a:pt x="39833" y="5595"/>
                  </a:lnTo>
                  <a:lnTo>
                    <a:pt x="40293" y="5429"/>
                  </a:lnTo>
                  <a:lnTo>
                    <a:pt x="40727" y="5263"/>
                  </a:lnTo>
                  <a:lnTo>
                    <a:pt x="41098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50"/>
                  </a:lnTo>
                  <a:lnTo>
                    <a:pt x="41953" y="4547"/>
                  </a:lnTo>
                  <a:lnTo>
                    <a:pt x="42056" y="4458"/>
                  </a:lnTo>
                  <a:lnTo>
                    <a:pt x="42145" y="4369"/>
                  </a:lnTo>
                  <a:lnTo>
                    <a:pt x="42222" y="4267"/>
                  </a:lnTo>
                  <a:lnTo>
                    <a:pt x="42285" y="4177"/>
                  </a:lnTo>
                  <a:lnTo>
                    <a:pt x="42324" y="4075"/>
                  </a:lnTo>
                  <a:lnTo>
                    <a:pt x="42362" y="3986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2"/>
                  </a:lnTo>
                  <a:lnTo>
                    <a:pt x="42362" y="3590"/>
                  </a:lnTo>
                  <a:lnTo>
                    <a:pt x="42324" y="3500"/>
                  </a:lnTo>
                  <a:lnTo>
                    <a:pt x="42285" y="3398"/>
                  </a:lnTo>
                  <a:lnTo>
                    <a:pt x="42222" y="3309"/>
                  </a:lnTo>
                  <a:lnTo>
                    <a:pt x="42145" y="3206"/>
                  </a:lnTo>
                  <a:lnTo>
                    <a:pt x="42056" y="3117"/>
                  </a:lnTo>
                  <a:lnTo>
                    <a:pt x="41953" y="3028"/>
                  </a:lnTo>
                  <a:lnTo>
                    <a:pt x="41851" y="2926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098" y="2479"/>
                  </a:lnTo>
                  <a:lnTo>
                    <a:pt x="40727" y="2313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1"/>
                  </a:lnTo>
                  <a:lnTo>
                    <a:pt x="37547" y="1380"/>
                  </a:lnTo>
                  <a:lnTo>
                    <a:pt x="36883" y="1240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57"/>
                  </a:lnTo>
                  <a:lnTo>
                    <a:pt x="33869" y="754"/>
                  </a:lnTo>
                  <a:lnTo>
                    <a:pt x="33039" y="639"/>
                  </a:lnTo>
                  <a:lnTo>
                    <a:pt x="32183" y="550"/>
                  </a:lnTo>
                  <a:lnTo>
                    <a:pt x="31302" y="461"/>
                  </a:lnTo>
                  <a:lnTo>
                    <a:pt x="30383" y="371"/>
                  </a:lnTo>
                  <a:lnTo>
                    <a:pt x="29450" y="295"/>
                  </a:lnTo>
                  <a:lnTo>
                    <a:pt x="28480" y="231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8"/>
                  </a:lnTo>
                  <a:lnTo>
                    <a:pt x="24419" y="39"/>
                  </a:lnTo>
                  <a:lnTo>
                    <a:pt x="23359" y="14"/>
                  </a:lnTo>
                  <a:lnTo>
                    <a:pt x="22286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A1593136-1330-4386-B1B4-6118A4E262E0}"/>
                </a:ext>
              </a:extLst>
            </p:cNvPr>
            <p:cNvSpPr/>
            <p:nvPr/>
          </p:nvSpPr>
          <p:spPr>
            <a:xfrm>
              <a:off x="3885440" y="3159394"/>
              <a:ext cx="609033" cy="83411"/>
            </a:xfrm>
            <a:custGeom>
              <a:avLst/>
              <a:gdLst/>
              <a:ahLst/>
              <a:cxnLst/>
              <a:rect l="l" t="t" r="r" b="b"/>
              <a:pathLst>
                <a:path w="41137" h="5634" extrusionOk="0">
                  <a:moveTo>
                    <a:pt x="19949" y="1"/>
                  </a:moveTo>
                  <a:lnTo>
                    <a:pt x="18238" y="14"/>
                  </a:lnTo>
                  <a:lnTo>
                    <a:pt x="16565" y="39"/>
                  </a:lnTo>
                  <a:lnTo>
                    <a:pt x="14943" y="103"/>
                  </a:lnTo>
                  <a:lnTo>
                    <a:pt x="13360" y="180"/>
                  </a:lnTo>
                  <a:lnTo>
                    <a:pt x="11840" y="282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5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34" y="1738"/>
                  </a:lnTo>
                  <a:lnTo>
                    <a:pt x="1712" y="1853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76"/>
                  </a:lnTo>
                  <a:lnTo>
                    <a:pt x="1" y="2504"/>
                  </a:lnTo>
                  <a:lnTo>
                    <a:pt x="716" y="2287"/>
                  </a:lnTo>
                  <a:lnTo>
                    <a:pt x="1508" y="2095"/>
                  </a:lnTo>
                  <a:lnTo>
                    <a:pt x="2364" y="1891"/>
                  </a:lnTo>
                  <a:lnTo>
                    <a:pt x="3296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2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3"/>
                  </a:lnTo>
                  <a:lnTo>
                    <a:pt x="18532" y="550"/>
                  </a:lnTo>
                  <a:lnTo>
                    <a:pt x="19617" y="563"/>
                  </a:lnTo>
                  <a:lnTo>
                    <a:pt x="20690" y="576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7"/>
                  </a:lnTo>
                  <a:lnTo>
                    <a:pt x="27714" y="933"/>
                  </a:lnTo>
                  <a:lnTo>
                    <a:pt x="28634" y="1010"/>
                  </a:lnTo>
                  <a:lnTo>
                    <a:pt x="29515" y="1099"/>
                  </a:lnTo>
                  <a:lnTo>
                    <a:pt x="30371" y="1201"/>
                  </a:lnTo>
                  <a:lnTo>
                    <a:pt x="31214" y="1304"/>
                  </a:lnTo>
                  <a:lnTo>
                    <a:pt x="32005" y="1419"/>
                  </a:lnTo>
                  <a:lnTo>
                    <a:pt x="32772" y="1546"/>
                  </a:lnTo>
                  <a:lnTo>
                    <a:pt x="33512" y="1661"/>
                  </a:lnTo>
                  <a:lnTo>
                    <a:pt x="34215" y="1802"/>
                  </a:lnTo>
                  <a:lnTo>
                    <a:pt x="34879" y="1929"/>
                  </a:lnTo>
                  <a:lnTo>
                    <a:pt x="35505" y="2083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487"/>
                  </a:lnTo>
                  <a:lnTo>
                    <a:pt x="39285" y="3577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58"/>
                  </a:lnTo>
                  <a:lnTo>
                    <a:pt x="39617" y="3960"/>
                  </a:lnTo>
                  <a:lnTo>
                    <a:pt x="39655" y="4049"/>
                  </a:lnTo>
                  <a:lnTo>
                    <a:pt x="39694" y="4152"/>
                  </a:lnTo>
                  <a:lnTo>
                    <a:pt x="39719" y="4254"/>
                  </a:lnTo>
                  <a:lnTo>
                    <a:pt x="39719" y="4343"/>
                  </a:lnTo>
                  <a:lnTo>
                    <a:pt x="39719" y="4433"/>
                  </a:lnTo>
                  <a:lnTo>
                    <a:pt x="39706" y="4509"/>
                  </a:lnTo>
                  <a:lnTo>
                    <a:pt x="39681" y="4599"/>
                  </a:lnTo>
                  <a:lnTo>
                    <a:pt x="39643" y="4675"/>
                  </a:lnTo>
                  <a:lnTo>
                    <a:pt x="39592" y="4765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27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8480" y="5633"/>
                  </a:lnTo>
                  <a:lnTo>
                    <a:pt x="39081" y="5416"/>
                  </a:lnTo>
                  <a:lnTo>
                    <a:pt x="39349" y="5314"/>
                  </a:lnTo>
                  <a:lnTo>
                    <a:pt x="39604" y="5199"/>
                  </a:lnTo>
                  <a:lnTo>
                    <a:pt x="39847" y="5097"/>
                  </a:lnTo>
                  <a:lnTo>
                    <a:pt x="40064" y="4982"/>
                  </a:lnTo>
                  <a:lnTo>
                    <a:pt x="40268" y="4867"/>
                  </a:lnTo>
                  <a:lnTo>
                    <a:pt x="40447" y="4752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394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7"/>
                  </a:lnTo>
                  <a:lnTo>
                    <a:pt x="41137" y="3909"/>
                  </a:lnTo>
                  <a:lnTo>
                    <a:pt x="41137" y="3781"/>
                  </a:lnTo>
                  <a:lnTo>
                    <a:pt x="41137" y="3692"/>
                  </a:lnTo>
                  <a:lnTo>
                    <a:pt x="41111" y="3590"/>
                  </a:lnTo>
                  <a:lnTo>
                    <a:pt x="41086" y="3500"/>
                  </a:lnTo>
                  <a:lnTo>
                    <a:pt x="41035" y="3398"/>
                  </a:lnTo>
                  <a:lnTo>
                    <a:pt x="40971" y="3309"/>
                  </a:lnTo>
                  <a:lnTo>
                    <a:pt x="40894" y="3206"/>
                  </a:lnTo>
                  <a:lnTo>
                    <a:pt x="40818" y="3117"/>
                  </a:lnTo>
                  <a:lnTo>
                    <a:pt x="40715" y="3028"/>
                  </a:lnTo>
                  <a:lnTo>
                    <a:pt x="40600" y="2926"/>
                  </a:lnTo>
                  <a:lnTo>
                    <a:pt x="40473" y="2836"/>
                  </a:lnTo>
                  <a:lnTo>
                    <a:pt x="40192" y="2657"/>
                  </a:lnTo>
                  <a:lnTo>
                    <a:pt x="39860" y="2479"/>
                  </a:lnTo>
                  <a:lnTo>
                    <a:pt x="39477" y="2313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1"/>
                  </a:lnTo>
                  <a:lnTo>
                    <a:pt x="36297" y="1380"/>
                  </a:lnTo>
                  <a:lnTo>
                    <a:pt x="35632" y="1240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57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33" y="550"/>
                  </a:lnTo>
                  <a:lnTo>
                    <a:pt x="30051" y="461"/>
                  </a:lnTo>
                  <a:lnTo>
                    <a:pt x="29132" y="371"/>
                  </a:lnTo>
                  <a:lnTo>
                    <a:pt x="28200" y="295"/>
                  </a:lnTo>
                  <a:lnTo>
                    <a:pt x="27229" y="231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8"/>
                  </a:lnTo>
                  <a:lnTo>
                    <a:pt x="23181" y="39"/>
                  </a:lnTo>
                  <a:lnTo>
                    <a:pt x="22121" y="14"/>
                  </a:lnTo>
                  <a:lnTo>
                    <a:pt x="21035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F2E90B9B-39F8-4FDE-BE5D-8F05B43755EC}"/>
                </a:ext>
              </a:extLst>
            </p:cNvPr>
            <p:cNvSpPr/>
            <p:nvPr/>
          </p:nvSpPr>
          <p:spPr>
            <a:xfrm>
              <a:off x="4094191" y="3190410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0"/>
                  </a:moveTo>
                  <a:lnTo>
                    <a:pt x="0" y="371"/>
                  </a:lnTo>
                  <a:lnTo>
                    <a:pt x="2325" y="371"/>
                  </a:lnTo>
                  <a:lnTo>
                    <a:pt x="3346" y="384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498"/>
                  </a:lnTo>
                  <a:lnTo>
                    <a:pt x="6322" y="575"/>
                  </a:lnTo>
                  <a:lnTo>
                    <a:pt x="6565" y="613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18"/>
                  </a:lnTo>
                  <a:lnTo>
                    <a:pt x="7369" y="882"/>
                  </a:lnTo>
                  <a:lnTo>
                    <a:pt x="0" y="882"/>
                  </a:lnTo>
                  <a:lnTo>
                    <a:pt x="0" y="1175"/>
                  </a:lnTo>
                  <a:lnTo>
                    <a:pt x="7471" y="1175"/>
                  </a:lnTo>
                  <a:lnTo>
                    <a:pt x="7446" y="1214"/>
                  </a:lnTo>
                  <a:lnTo>
                    <a:pt x="7408" y="1252"/>
                  </a:lnTo>
                  <a:lnTo>
                    <a:pt x="7305" y="1316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07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61"/>
                  </a:lnTo>
                  <a:lnTo>
                    <a:pt x="5505" y="1699"/>
                  </a:lnTo>
                  <a:lnTo>
                    <a:pt x="5096" y="1737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27"/>
                  </a:lnTo>
                  <a:lnTo>
                    <a:pt x="1801" y="1839"/>
                  </a:lnTo>
                  <a:lnTo>
                    <a:pt x="0" y="1839"/>
                  </a:lnTo>
                  <a:lnTo>
                    <a:pt x="0" y="2210"/>
                  </a:lnTo>
                  <a:lnTo>
                    <a:pt x="2197" y="2631"/>
                  </a:lnTo>
                  <a:lnTo>
                    <a:pt x="4215" y="3040"/>
                  </a:lnTo>
                  <a:lnTo>
                    <a:pt x="6130" y="3449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398"/>
                  </a:lnTo>
                  <a:lnTo>
                    <a:pt x="7050" y="2963"/>
                  </a:lnTo>
                  <a:lnTo>
                    <a:pt x="5032" y="2555"/>
                  </a:lnTo>
                  <a:lnTo>
                    <a:pt x="3078" y="2172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095"/>
                  </a:lnTo>
                  <a:lnTo>
                    <a:pt x="6539" y="2057"/>
                  </a:lnTo>
                  <a:lnTo>
                    <a:pt x="7101" y="2005"/>
                  </a:lnTo>
                  <a:lnTo>
                    <a:pt x="7637" y="1954"/>
                  </a:lnTo>
                  <a:lnTo>
                    <a:pt x="8110" y="1891"/>
                  </a:lnTo>
                  <a:lnTo>
                    <a:pt x="8557" y="1827"/>
                  </a:lnTo>
                  <a:lnTo>
                    <a:pt x="8940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26"/>
                  </a:lnTo>
                  <a:lnTo>
                    <a:pt x="10256" y="1175"/>
                  </a:lnTo>
                  <a:lnTo>
                    <a:pt x="13780" y="1175"/>
                  </a:lnTo>
                  <a:lnTo>
                    <a:pt x="13780" y="882"/>
                  </a:lnTo>
                  <a:lnTo>
                    <a:pt x="10217" y="882"/>
                  </a:lnTo>
                  <a:lnTo>
                    <a:pt x="10179" y="831"/>
                  </a:lnTo>
                  <a:lnTo>
                    <a:pt x="10115" y="792"/>
                  </a:lnTo>
                  <a:lnTo>
                    <a:pt x="9987" y="690"/>
                  </a:lnTo>
                  <a:lnTo>
                    <a:pt x="9796" y="613"/>
                  </a:lnTo>
                  <a:lnTo>
                    <a:pt x="9579" y="537"/>
                  </a:lnTo>
                  <a:lnTo>
                    <a:pt x="9323" y="460"/>
                  </a:lnTo>
                  <a:lnTo>
                    <a:pt x="9042" y="396"/>
                  </a:lnTo>
                  <a:lnTo>
                    <a:pt x="8723" y="345"/>
                  </a:lnTo>
                  <a:lnTo>
                    <a:pt x="8378" y="281"/>
                  </a:lnTo>
                  <a:lnTo>
                    <a:pt x="13780" y="281"/>
                  </a:lnTo>
                  <a:lnTo>
                    <a:pt x="1378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BD989D9E-4ACF-41C9-880A-8CE8CABDC12F}"/>
                </a:ext>
              </a:extLst>
            </p:cNvPr>
            <p:cNvSpPr/>
            <p:nvPr/>
          </p:nvSpPr>
          <p:spPr>
            <a:xfrm>
              <a:off x="3807921" y="311950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8"/>
                  </a:lnTo>
                  <a:lnTo>
                    <a:pt x="1163" y="6986"/>
                  </a:lnTo>
                  <a:lnTo>
                    <a:pt x="1354" y="7114"/>
                  </a:lnTo>
                  <a:lnTo>
                    <a:pt x="1559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08"/>
                  </a:lnTo>
                  <a:lnTo>
                    <a:pt x="5888" y="8812"/>
                  </a:lnTo>
                  <a:lnTo>
                    <a:pt x="6706" y="9017"/>
                  </a:lnTo>
                  <a:lnTo>
                    <a:pt x="7561" y="9195"/>
                  </a:lnTo>
                  <a:lnTo>
                    <a:pt x="8455" y="9374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15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6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74"/>
                  </a:lnTo>
                  <a:lnTo>
                    <a:pt x="44048" y="9195"/>
                  </a:lnTo>
                  <a:lnTo>
                    <a:pt x="44904" y="9017"/>
                  </a:lnTo>
                  <a:lnTo>
                    <a:pt x="45722" y="8812"/>
                  </a:lnTo>
                  <a:lnTo>
                    <a:pt x="46488" y="8608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1"/>
                  </a:lnTo>
                  <a:lnTo>
                    <a:pt x="50255" y="7114"/>
                  </a:lnTo>
                  <a:lnTo>
                    <a:pt x="50447" y="6986"/>
                  </a:lnTo>
                  <a:lnTo>
                    <a:pt x="50638" y="6858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907F6D0-2B2E-43F1-B42F-B4DDCDF92FAE}"/>
                </a:ext>
              </a:extLst>
            </p:cNvPr>
            <p:cNvSpPr/>
            <p:nvPr/>
          </p:nvSpPr>
          <p:spPr>
            <a:xfrm>
              <a:off x="3807921" y="3039518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25811" y="1"/>
                  </a:moveTo>
                  <a:lnTo>
                    <a:pt x="24483" y="14"/>
                  </a:lnTo>
                  <a:lnTo>
                    <a:pt x="23168" y="39"/>
                  </a:lnTo>
                  <a:lnTo>
                    <a:pt x="21878" y="65"/>
                  </a:lnTo>
                  <a:lnTo>
                    <a:pt x="20601" y="116"/>
                  </a:lnTo>
                  <a:lnTo>
                    <a:pt x="19362" y="180"/>
                  </a:lnTo>
                  <a:lnTo>
                    <a:pt x="18136" y="244"/>
                  </a:lnTo>
                  <a:lnTo>
                    <a:pt x="16935" y="333"/>
                  </a:lnTo>
                  <a:lnTo>
                    <a:pt x="15760" y="435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1"/>
                  </a:lnTo>
                  <a:lnTo>
                    <a:pt x="10358" y="1074"/>
                  </a:lnTo>
                  <a:lnTo>
                    <a:pt x="9388" y="1240"/>
                  </a:lnTo>
                  <a:lnTo>
                    <a:pt x="8455" y="1406"/>
                  </a:lnTo>
                  <a:lnTo>
                    <a:pt x="7561" y="1585"/>
                  </a:lnTo>
                  <a:lnTo>
                    <a:pt x="6706" y="1776"/>
                  </a:lnTo>
                  <a:lnTo>
                    <a:pt x="5888" y="1968"/>
                  </a:lnTo>
                  <a:lnTo>
                    <a:pt x="5122" y="2172"/>
                  </a:lnTo>
                  <a:lnTo>
                    <a:pt x="4407" y="2389"/>
                  </a:lnTo>
                  <a:lnTo>
                    <a:pt x="3730" y="2606"/>
                  </a:lnTo>
                  <a:lnTo>
                    <a:pt x="3117" y="2823"/>
                  </a:lnTo>
                  <a:lnTo>
                    <a:pt x="2542" y="3066"/>
                  </a:lnTo>
                  <a:lnTo>
                    <a:pt x="2031" y="3296"/>
                  </a:lnTo>
                  <a:lnTo>
                    <a:pt x="1789" y="3424"/>
                  </a:lnTo>
                  <a:lnTo>
                    <a:pt x="1559" y="3539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2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18"/>
                  </a:lnTo>
                  <a:lnTo>
                    <a:pt x="397" y="4445"/>
                  </a:lnTo>
                  <a:lnTo>
                    <a:pt x="294" y="4573"/>
                  </a:lnTo>
                  <a:lnTo>
                    <a:pt x="205" y="4714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26" y="5122"/>
                  </a:lnTo>
                  <a:lnTo>
                    <a:pt x="1" y="5263"/>
                  </a:lnTo>
                  <a:lnTo>
                    <a:pt x="1" y="5403"/>
                  </a:lnTo>
                  <a:lnTo>
                    <a:pt x="1" y="5544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1"/>
                  </a:lnTo>
                  <a:lnTo>
                    <a:pt x="397" y="6348"/>
                  </a:lnTo>
                  <a:lnTo>
                    <a:pt x="524" y="6489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7000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70"/>
                  </a:lnTo>
                  <a:lnTo>
                    <a:pt x="2031" y="7498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200"/>
                  </a:lnTo>
                  <a:lnTo>
                    <a:pt x="4407" y="8417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6" y="9030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73"/>
                  </a:lnTo>
                  <a:lnTo>
                    <a:pt x="12427" y="10014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1"/>
                  </a:lnTo>
                  <a:lnTo>
                    <a:pt x="18136" y="10550"/>
                  </a:lnTo>
                  <a:lnTo>
                    <a:pt x="19362" y="10627"/>
                  </a:lnTo>
                  <a:lnTo>
                    <a:pt x="20601" y="10678"/>
                  </a:lnTo>
                  <a:lnTo>
                    <a:pt x="21878" y="10729"/>
                  </a:lnTo>
                  <a:lnTo>
                    <a:pt x="23168" y="10767"/>
                  </a:lnTo>
                  <a:lnTo>
                    <a:pt x="24483" y="10780"/>
                  </a:lnTo>
                  <a:lnTo>
                    <a:pt x="25811" y="10793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1" y="10627"/>
                  </a:lnTo>
                  <a:lnTo>
                    <a:pt x="33474" y="10550"/>
                  </a:lnTo>
                  <a:lnTo>
                    <a:pt x="34674" y="10461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4"/>
                  </a:lnTo>
                  <a:lnTo>
                    <a:pt x="40230" y="9873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30"/>
                  </a:lnTo>
                  <a:lnTo>
                    <a:pt x="45722" y="8826"/>
                  </a:lnTo>
                  <a:lnTo>
                    <a:pt x="46488" y="8622"/>
                  </a:lnTo>
                  <a:lnTo>
                    <a:pt x="47203" y="8417"/>
                  </a:lnTo>
                  <a:lnTo>
                    <a:pt x="47880" y="8200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8"/>
                  </a:lnTo>
                  <a:lnTo>
                    <a:pt x="49821" y="7370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9"/>
                  </a:lnTo>
                  <a:lnTo>
                    <a:pt x="51213" y="6348"/>
                  </a:lnTo>
                  <a:lnTo>
                    <a:pt x="51315" y="6221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44"/>
                  </a:lnTo>
                  <a:lnTo>
                    <a:pt x="51609" y="5403"/>
                  </a:lnTo>
                  <a:lnTo>
                    <a:pt x="51609" y="5263"/>
                  </a:lnTo>
                  <a:lnTo>
                    <a:pt x="51583" y="5122"/>
                  </a:lnTo>
                  <a:lnTo>
                    <a:pt x="51532" y="4982"/>
                  </a:lnTo>
                  <a:lnTo>
                    <a:pt x="51481" y="4841"/>
                  </a:lnTo>
                  <a:lnTo>
                    <a:pt x="51405" y="4714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18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2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9"/>
                  </a:lnTo>
                  <a:lnTo>
                    <a:pt x="49821" y="3424"/>
                  </a:lnTo>
                  <a:lnTo>
                    <a:pt x="49578" y="3296"/>
                  </a:lnTo>
                  <a:lnTo>
                    <a:pt x="49068" y="3066"/>
                  </a:lnTo>
                  <a:lnTo>
                    <a:pt x="48493" y="2823"/>
                  </a:lnTo>
                  <a:lnTo>
                    <a:pt x="47880" y="2606"/>
                  </a:lnTo>
                  <a:lnTo>
                    <a:pt x="47203" y="2389"/>
                  </a:lnTo>
                  <a:lnTo>
                    <a:pt x="46488" y="2172"/>
                  </a:lnTo>
                  <a:lnTo>
                    <a:pt x="45722" y="1968"/>
                  </a:lnTo>
                  <a:lnTo>
                    <a:pt x="44904" y="1776"/>
                  </a:lnTo>
                  <a:lnTo>
                    <a:pt x="44048" y="1585"/>
                  </a:lnTo>
                  <a:lnTo>
                    <a:pt x="43154" y="1406"/>
                  </a:lnTo>
                  <a:lnTo>
                    <a:pt x="42222" y="1240"/>
                  </a:lnTo>
                  <a:lnTo>
                    <a:pt x="41252" y="1074"/>
                  </a:lnTo>
                  <a:lnTo>
                    <a:pt x="40230" y="921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35"/>
                  </a:lnTo>
                  <a:lnTo>
                    <a:pt x="34674" y="333"/>
                  </a:lnTo>
                  <a:lnTo>
                    <a:pt x="33474" y="244"/>
                  </a:lnTo>
                  <a:lnTo>
                    <a:pt x="32261" y="180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39"/>
                  </a:lnTo>
                  <a:lnTo>
                    <a:pt x="27139" y="14"/>
                  </a:lnTo>
                  <a:lnTo>
                    <a:pt x="2581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A2EF0275-D2F3-4BF4-BE2F-D164A642DBBD}"/>
                </a:ext>
              </a:extLst>
            </p:cNvPr>
            <p:cNvSpPr/>
            <p:nvPr/>
          </p:nvSpPr>
          <p:spPr>
            <a:xfrm>
              <a:off x="3876187" y="3053893"/>
              <a:ext cx="627554" cy="112133"/>
            </a:xfrm>
            <a:custGeom>
              <a:avLst/>
              <a:gdLst/>
              <a:ahLst/>
              <a:cxnLst/>
              <a:rect l="l" t="t" r="r" b="b"/>
              <a:pathLst>
                <a:path w="42388" h="7574" extrusionOk="0">
                  <a:moveTo>
                    <a:pt x="20102" y="1"/>
                  </a:moveTo>
                  <a:lnTo>
                    <a:pt x="19029" y="13"/>
                  </a:lnTo>
                  <a:lnTo>
                    <a:pt x="17969" y="39"/>
                  </a:lnTo>
                  <a:lnTo>
                    <a:pt x="16922" y="77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50"/>
                  </a:lnTo>
                  <a:lnTo>
                    <a:pt x="9349" y="639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57"/>
                  </a:lnTo>
                  <a:lnTo>
                    <a:pt x="664" y="2836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7"/>
                  </a:lnTo>
                  <a:lnTo>
                    <a:pt x="243" y="3206"/>
                  </a:lnTo>
                  <a:lnTo>
                    <a:pt x="166" y="3308"/>
                  </a:lnTo>
                  <a:lnTo>
                    <a:pt x="102" y="3398"/>
                  </a:lnTo>
                  <a:lnTo>
                    <a:pt x="64" y="3500"/>
                  </a:lnTo>
                  <a:lnTo>
                    <a:pt x="26" y="3589"/>
                  </a:lnTo>
                  <a:lnTo>
                    <a:pt x="0" y="3691"/>
                  </a:lnTo>
                  <a:lnTo>
                    <a:pt x="0" y="3794"/>
                  </a:lnTo>
                  <a:lnTo>
                    <a:pt x="0" y="3883"/>
                  </a:lnTo>
                  <a:lnTo>
                    <a:pt x="26" y="3985"/>
                  </a:lnTo>
                  <a:lnTo>
                    <a:pt x="64" y="4075"/>
                  </a:lnTo>
                  <a:lnTo>
                    <a:pt x="102" y="4177"/>
                  </a:lnTo>
                  <a:lnTo>
                    <a:pt x="166" y="4266"/>
                  </a:lnTo>
                  <a:lnTo>
                    <a:pt x="243" y="4368"/>
                  </a:lnTo>
                  <a:lnTo>
                    <a:pt x="332" y="4458"/>
                  </a:lnTo>
                  <a:lnTo>
                    <a:pt x="434" y="4547"/>
                  </a:lnTo>
                  <a:lnTo>
                    <a:pt x="537" y="4649"/>
                  </a:lnTo>
                  <a:lnTo>
                    <a:pt x="664" y="4739"/>
                  </a:lnTo>
                  <a:lnTo>
                    <a:pt x="958" y="4918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28"/>
                  </a:lnTo>
                  <a:lnTo>
                    <a:pt x="2554" y="5594"/>
                  </a:lnTo>
                  <a:lnTo>
                    <a:pt x="3065" y="5748"/>
                  </a:lnTo>
                  <a:lnTo>
                    <a:pt x="3614" y="5901"/>
                  </a:lnTo>
                  <a:lnTo>
                    <a:pt x="4215" y="6054"/>
                  </a:lnTo>
                  <a:lnTo>
                    <a:pt x="4840" y="6195"/>
                  </a:lnTo>
                  <a:lnTo>
                    <a:pt x="5504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18"/>
                  </a:lnTo>
                  <a:lnTo>
                    <a:pt x="8518" y="6820"/>
                  </a:lnTo>
                  <a:lnTo>
                    <a:pt x="9349" y="6935"/>
                  </a:lnTo>
                  <a:lnTo>
                    <a:pt x="10204" y="7025"/>
                  </a:lnTo>
                  <a:lnTo>
                    <a:pt x="11085" y="7127"/>
                  </a:lnTo>
                  <a:lnTo>
                    <a:pt x="12005" y="7204"/>
                  </a:lnTo>
                  <a:lnTo>
                    <a:pt x="12950" y="7280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7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0"/>
                  </a:lnTo>
                  <a:lnTo>
                    <a:pt x="30383" y="7204"/>
                  </a:lnTo>
                  <a:lnTo>
                    <a:pt x="31302" y="7127"/>
                  </a:lnTo>
                  <a:lnTo>
                    <a:pt x="32183" y="7025"/>
                  </a:lnTo>
                  <a:lnTo>
                    <a:pt x="33039" y="6935"/>
                  </a:lnTo>
                  <a:lnTo>
                    <a:pt x="33869" y="6820"/>
                  </a:lnTo>
                  <a:lnTo>
                    <a:pt x="34674" y="6718"/>
                  </a:lnTo>
                  <a:lnTo>
                    <a:pt x="35440" y="6591"/>
                  </a:lnTo>
                  <a:lnTo>
                    <a:pt x="36181" y="6463"/>
                  </a:lnTo>
                  <a:lnTo>
                    <a:pt x="36883" y="6335"/>
                  </a:lnTo>
                  <a:lnTo>
                    <a:pt x="37547" y="6195"/>
                  </a:lnTo>
                  <a:lnTo>
                    <a:pt x="38173" y="6054"/>
                  </a:lnTo>
                  <a:lnTo>
                    <a:pt x="38773" y="5901"/>
                  </a:lnTo>
                  <a:lnTo>
                    <a:pt x="39323" y="5748"/>
                  </a:lnTo>
                  <a:lnTo>
                    <a:pt x="39833" y="5594"/>
                  </a:lnTo>
                  <a:lnTo>
                    <a:pt x="40293" y="5428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53" y="4547"/>
                  </a:lnTo>
                  <a:lnTo>
                    <a:pt x="42056" y="4458"/>
                  </a:lnTo>
                  <a:lnTo>
                    <a:pt x="42145" y="4368"/>
                  </a:lnTo>
                  <a:lnTo>
                    <a:pt x="42222" y="4266"/>
                  </a:lnTo>
                  <a:lnTo>
                    <a:pt x="42285" y="4177"/>
                  </a:lnTo>
                  <a:lnTo>
                    <a:pt x="42324" y="4075"/>
                  </a:lnTo>
                  <a:lnTo>
                    <a:pt x="42362" y="3985"/>
                  </a:lnTo>
                  <a:lnTo>
                    <a:pt x="42388" y="3883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2" y="3589"/>
                  </a:lnTo>
                  <a:lnTo>
                    <a:pt x="42324" y="3500"/>
                  </a:lnTo>
                  <a:lnTo>
                    <a:pt x="42285" y="3398"/>
                  </a:lnTo>
                  <a:lnTo>
                    <a:pt x="42222" y="3308"/>
                  </a:lnTo>
                  <a:lnTo>
                    <a:pt x="42145" y="3206"/>
                  </a:lnTo>
                  <a:lnTo>
                    <a:pt x="42056" y="3117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39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D5160C00-261C-4039-9B26-E4A0C9372F1C}"/>
                </a:ext>
              </a:extLst>
            </p:cNvPr>
            <p:cNvSpPr/>
            <p:nvPr/>
          </p:nvSpPr>
          <p:spPr>
            <a:xfrm>
              <a:off x="3885440" y="3053893"/>
              <a:ext cx="609033" cy="83397"/>
            </a:xfrm>
            <a:custGeom>
              <a:avLst/>
              <a:gdLst/>
              <a:ahLst/>
              <a:cxnLst/>
              <a:rect l="l" t="t" r="r" b="b"/>
              <a:pathLst>
                <a:path w="41137" h="5633" extrusionOk="0">
                  <a:moveTo>
                    <a:pt x="19949" y="1"/>
                  </a:moveTo>
                  <a:lnTo>
                    <a:pt x="18238" y="13"/>
                  </a:lnTo>
                  <a:lnTo>
                    <a:pt x="16565" y="52"/>
                  </a:lnTo>
                  <a:lnTo>
                    <a:pt x="14943" y="103"/>
                  </a:lnTo>
                  <a:lnTo>
                    <a:pt x="13360" y="179"/>
                  </a:lnTo>
                  <a:lnTo>
                    <a:pt x="11840" y="282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34" y="1737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76"/>
                  </a:lnTo>
                  <a:lnTo>
                    <a:pt x="1" y="2504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891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3"/>
                  </a:lnTo>
                  <a:lnTo>
                    <a:pt x="19617" y="563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9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10"/>
                  </a:lnTo>
                  <a:lnTo>
                    <a:pt x="29515" y="1112"/>
                  </a:lnTo>
                  <a:lnTo>
                    <a:pt x="30371" y="1201"/>
                  </a:lnTo>
                  <a:lnTo>
                    <a:pt x="31214" y="1316"/>
                  </a:lnTo>
                  <a:lnTo>
                    <a:pt x="32005" y="1418"/>
                  </a:lnTo>
                  <a:lnTo>
                    <a:pt x="32772" y="1546"/>
                  </a:lnTo>
                  <a:lnTo>
                    <a:pt x="33512" y="1661"/>
                  </a:lnTo>
                  <a:lnTo>
                    <a:pt x="34215" y="1801"/>
                  </a:lnTo>
                  <a:lnTo>
                    <a:pt x="34879" y="1942"/>
                  </a:lnTo>
                  <a:lnTo>
                    <a:pt x="35505" y="2082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487"/>
                  </a:lnTo>
                  <a:lnTo>
                    <a:pt x="39285" y="3589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43"/>
                  </a:lnTo>
                  <a:lnTo>
                    <a:pt x="39719" y="4432"/>
                  </a:lnTo>
                  <a:lnTo>
                    <a:pt x="39706" y="4509"/>
                  </a:lnTo>
                  <a:lnTo>
                    <a:pt x="39681" y="4598"/>
                  </a:lnTo>
                  <a:lnTo>
                    <a:pt x="39643" y="4675"/>
                  </a:lnTo>
                  <a:lnTo>
                    <a:pt x="39592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16"/>
                  </a:lnTo>
                  <a:lnTo>
                    <a:pt x="39349" y="5313"/>
                  </a:lnTo>
                  <a:lnTo>
                    <a:pt x="39604" y="5198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09"/>
                  </a:lnTo>
                  <a:lnTo>
                    <a:pt x="41137" y="3794"/>
                  </a:lnTo>
                  <a:lnTo>
                    <a:pt x="41137" y="3691"/>
                  </a:lnTo>
                  <a:lnTo>
                    <a:pt x="41111" y="3589"/>
                  </a:lnTo>
                  <a:lnTo>
                    <a:pt x="41086" y="3500"/>
                  </a:lnTo>
                  <a:lnTo>
                    <a:pt x="41035" y="3398"/>
                  </a:lnTo>
                  <a:lnTo>
                    <a:pt x="40971" y="3308"/>
                  </a:lnTo>
                  <a:lnTo>
                    <a:pt x="40894" y="3206"/>
                  </a:lnTo>
                  <a:lnTo>
                    <a:pt x="40818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36"/>
                  </a:lnTo>
                  <a:lnTo>
                    <a:pt x="40192" y="2657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33" y="550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7"/>
                  </a:lnTo>
                  <a:lnTo>
                    <a:pt x="23181" y="39"/>
                  </a:lnTo>
                  <a:lnTo>
                    <a:pt x="22121" y="13"/>
                  </a:lnTo>
                  <a:lnTo>
                    <a:pt x="21035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32A45C8F-9841-4332-AEC5-50A822F14201}"/>
                </a:ext>
              </a:extLst>
            </p:cNvPr>
            <p:cNvSpPr/>
            <p:nvPr/>
          </p:nvSpPr>
          <p:spPr>
            <a:xfrm>
              <a:off x="4094191" y="3084910"/>
              <a:ext cx="204028" cy="57103"/>
            </a:xfrm>
            <a:custGeom>
              <a:avLst/>
              <a:gdLst/>
              <a:ahLst/>
              <a:cxnLst/>
              <a:rect l="l" t="t" r="r" b="b"/>
              <a:pathLst>
                <a:path w="13781" h="3857" extrusionOk="0">
                  <a:moveTo>
                    <a:pt x="0" y="0"/>
                  </a:moveTo>
                  <a:lnTo>
                    <a:pt x="0" y="370"/>
                  </a:lnTo>
                  <a:lnTo>
                    <a:pt x="2325" y="370"/>
                  </a:lnTo>
                  <a:lnTo>
                    <a:pt x="3346" y="383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498"/>
                  </a:lnTo>
                  <a:lnTo>
                    <a:pt x="6322" y="575"/>
                  </a:lnTo>
                  <a:lnTo>
                    <a:pt x="6565" y="613"/>
                  </a:lnTo>
                  <a:lnTo>
                    <a:pt x="6795" y="664"/>
                  </a:lnTo>
                  <a:lnTo>
                    <a:pt x="6973" y="715"/>
                  </a:lnTo>
                  <a:lnTo>
                    <a:pt x="7139" y="766"/>
                  </a:lnTo>
                  <a:lnTo>
                    <a:pt x="7267" y="817"/>
                  </a:lnTo>
                  <a:lnTo>
                    <a:pt x="7369" y="881"/>
                  </a:lnTo>
                  <a:lnTo>
                    <a:pt x="0" y="881"/>
                  </a:lnTo>
                  <a:lnTo>
                    <a:pt x="0" y="1175"/>
                  </a:lnTo>
                  <a:lnTo>
                    <a:pt x="7471" y="1175"/>
                  </a:lnTo>
                  <a:lnTo>
                    <a:pt x="7446" y="1213"/>
                  </a:lnTo>
                  <a:lnTo>
                    <a:pt x="7408" y="1252"/>
                  </a:lnTo>
                  <a:lnTo>
                    <a:pt x="7305" y="1328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07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60"/>
                  </a:lnTo>
                  <a:lnTo>
                    <a:pt x="5505" y="1699"/>
                  </a:lnTo>
                  <a:lnTo>
                    <a:pt x="5096" y="1737"/>
                  </a:lnTo>
                  <a:lnTo>
                    <a:pt x="4636" y="1775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0" y="1839"/>
                  </a:lnTo>
                  <a:lnTo>
                    <a:pt x="0" y="2209"/>
                  </a:lnTo>
                  <a:lnTo>
                    <a:pt x="2197" y="2631"/>
                  </a:lnTo>
                  <a:lnTo>
                    <a:pt x="4215" y="3040"/>
                  </a:lnTo>
                  <a:lnTo>
                    <a:pt x="6130" y="3448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397"/>
                  </a:lnTo>
                  <a:lnTo>
                    <a:pt x="7050" y="2963"/>
                  </a:lnTo>
                  <a:lnTo>
                    <a:pt x="5032" y="2554"/>
                  </a:lnTo>
                  <a:lnTo>
                    <a:pt x="3078" y="2184"/>
                  </a:lnTo>
                  <a:lnTo>
                    <a:pt x="3844" y="2171"/>
                  </a:lnTo>
                  <a:lnTo>
                    <a:pt x="4572" y="2158"/>
                  </a:lnTo>
                  <a:lnTo>
                    <a:pt x="5275" y="2133"/>
                  </a:lnTo>
                  <a:lnTo>
                    <a:pt x="5926" y="2095"/>
                  </a:lnTo>
                  <a:lnTo>
                    <a:pt x="6539" y="2056"/>
                  </a:lnTo>
                  <a:lnTo>
                    <a:pt x="7101" y="2005"/>
                  </a:lnTo>
                  <a:lnTo>
                    <a:pt x="7637" y="1954"/>
                  </a:lnTo>
                  <a:lnTo>
                    <a:pt x="8110" y="1890"/>
                  </a:lnTo>
                  <a:lnTo>
                    <a:pt x="8557" y="1826"/>
                  </a:lnTo>
                  <a:lnTo>
                    <a:pt x="8940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4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39"/>
                  </a:lnTo>
                  <a:lnTo>
                    <a:pt x="10256" y="1175"/>
                  </a:lnTo>
                  <a:lnTo>
                    <a:pt x="13780" y="1175"/>
                  </a:lnTo>
                  <a:lnTo>
                    <a:pt x="13780" y="881"/>
                  </a:lnTo>
                  <a:lnTo>
                    <a:pt x="10217" y="881"/>
                  </a:lnTo>
                  <a:lnTo>
                    <a:pt x="10179" y="830"/>
                  </a:lnTo>
                  <a:lnTo>
                    <a:pt x="10115" y="792"/>
                  </a:lnTo>
                  <a:lnTo>
                    <a:pt x="9987" y="702"/>
                  </a:lnTo>
                  <a:lnTo>
                    <a:pt x="9796" y="613"/>
                  </a:lnTo>
                  <a:lnTo>
                    <a:pt x="9579" y="536"/>
                  </a:lnTo>
                  <a:lnTo>
                    <a:pt x="9323" y="460"/>
                  </a:lnTo>
                  <a:lnTo>
                    <a:pt x="9042" y="396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EF80CA0F-D1CE-4C4F-8918-37DF0CA33795}"/>
                </a:ext>
              </a:extLst>
            </p:cNvPr>
            <p:cNvSpPr/>
            <p:nvPr/>
          </p:nvSpPr>
          <p:spPr>
            <a:xfrm>
              <a:off x="3807921" y="3013994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1" y="1"/>
                  </a:move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4"/>
                  </a:lnTo>
                  <a:lnTo>
                    <a:pt x="805" y="6731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75"/>
                  </a:lnTo>
                  <a:lnTo>
                    <a:pt x="9388" y="9554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54" y="9375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5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31"/>
                  </a:lnTo>
                  <a:lnTo>
                    <a:pt x="50958" y="6604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CF747CE1-85E6-457E-8CD5-CBB00C9156D1}"/>
                </a:ext>
              </a:extLst>
            </p:cNvPr>
            <p:cNvSpPr/>
            <p:nvPr/>
          </p:nvSpPr>
          <p:spPr>
            <a:xfrm>
              <a:off x="3807921" y="2934017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25811" y="1"/>
                  </a:moveTo>
                  <a:lnTo>
                    <a:pt x="24483" y="13"/>
                  </a:lnTo>
                  <a:lnTo>
                    <a:pt x="23168" y="39"/>
                  </a:lnTo>
                  <a:lnTo>
                    <a:pt x="21878" y="65"/>
                  </a:lnTo>
                  <a:lnTo>
                    <a:pt x="20601" y="116"/>
                  </a:lnTo>
                  <a:lnTo>
                    <a:pt x="19362" y="179"/>
                  </a:lnTo>
                  <a:lnTo>
                    <a:pt x="18136" y="243"/>
                  </a:lnTo>
                  <a:lnTo>
                    <a:pt x="16935" y="333"/>
                  </a:lnTo>
                  <a:lnTo>
                    <a:pt x="15760" y="435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92"/>
                  </a:lnTo>
                  <a:lnTo>
                    <a:pt x="11380" y="933"/>
                  </a:lnTo>
                  <a:lnTo>
                    <a:pt x="10358" y="1073"/>
                  </a:lnTo>
                  <a:lnTo>
                    <a:pt x="9388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76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7" y="2389"/>
                  </a:lnTo>
                  <a:lnTo>
                    <a:pt x="3730" y="2606"/>
                  </a:lnTo>
                  <a:lnTo>
                    <a:pt x="3117" y="2823"/>
                  </a:lnTo>
                  <a:lnTo>
                    <a:pt x="2542" y="3066"/>
                  </a:lnTo>
                  <a:lnTo>
                    <a:pt x="2031" y="3296"/>
                  </a:lnTo>
                  <a:lnTo>
                    <a:pt x="1789" y="3423"/>
                  </a:lnTo>
                  <a:lnTo>
                    <a:pt x="1559" y="3551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17"/>
                  </a:lnTo>
                  <a:lnTo>
                    <a:pt x="397" y="4445"/>
                  </a:lnTo>
                  <a:lnTo>
                    <a:pt x="294" y="4573"/>
                  </a:lnTo>
                  <a:lnTo>
                    <a:pt x="205" y="4713"/>
                  </a:lnTo>
                  <a:lnTo>
                    <a:pt x="128" y="4854"/>
                  </a:lnTo>
                  <a:lnTo>
                    <a:pt x="77" y="4981"/>
                  </a:lnTo>
                  <a:lnTo>
                    <a:pt x="26" y="5122"/>
                  </a:lnTo>
                  <a:lnTo>
                    <a:pt x="1" y="5262"/>
                  </a:lnTo>
                  <a:lnTo>
                    <a:pt x="1" y="5403"/>
                  </a:lnTo>
                  <a:lnTo>
                    <a:pt x="1" y="5543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82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200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30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8" y="9566"/>
                  </a:lnTo>
                  <a:lnTo>
                    <a:pt x="10358" y="9720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50"/>
                  </a:lnTo>
                  <a:lnTo>
                    <a:pt x="19362" y="10626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67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26"/>
                  </a:lnTo>
                  <a:lnTo>
                    <a:pt x="33474" y="10550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3"/>
                  </a:lnTo>
                  <a:lnTo>
                    <a:pt x="41252" y="9720"/>
                  </a:lnTo>
                  <a:lnTo>
                    <a:pt x="42222" y="9566"/>
                  </a:lnTo>
                  <a:lnTo>
                    <a:pt x="43154" y="9387"/>
                  </a:lnTo>
                  <a:lnTo>
                    <a:pt x="44048" y="9209"/>
                  </a:lnTo>
                  <a:lnTo>
                    <a:pt x="44904" y="9030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200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7"/>
                  </a:lnTo>
                  <a:lnTo>
                    <a:pt x="49821" y="7382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43"/>
                  </a:lnTo>
                  <a:lnTo>
                    <a:pt x="51609" y="5403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32" y="4981"/>
                  </a:lnTo>
                  <a:lnTo>
                    <a:pt x="51481" y="4854"/>
                  </a:lnTo>
                  <a:lnTo>
                    <a:pt x="51405" y="4713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17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51"/>
                  </a:lnTo>
                  <a:lnTo>
                    <a:pt x="49821" y="3423"/>
                  </a:lnTo>
                  <a:lnTo>
                    <a:pt x="49578" y="3296"/>
                  </a:lnTo>
                  <a:lnTo>
                    <a:pt x="49068" y="3066"/>
                  </a:lnTo>
                  <a:lnTo>
                    <a:pt x="48493" y="2823"/>
                  </a:lnTo>
                  <a:lnTo>
                    <a:pt x="47880" y="2606"/>
                  </a:lnTo>
                  <a:lnTo>
                    <a:pt x="47203" y="2389"/>
                  </a:lnTo>
                  <a:lnTo>
                    <a:pt x="46488" y="2172"/>
                  </a:lnTo>
                  <a:lnTo>
                    <a:pt x="45722" y="1967"/>
                  </a:lnTo>
                  <a:lnTo>
                    <a:pt x="44904" y="1776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2" y="1073"/>
                  </a:lnTo>
                  <a:lnTo>
                    <a:pt x="40230" y="933"/>
                  </a:lnTo>
                  <a:lnTo>
                    <a:pt x="39183" y="792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35"/>
                  </a:lnTo>
                  <a:lnTo>
                    <a:pt x="34674" y="333"/>
                  </a:lnTo>
                  <a:lnTo>
                    <a:pt x="33474" y="243"/>
                  </a:lnTo>
                  <a:lnTo>
                    <a:pt x="32261" y="179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39"/>
                  </a:lnTo>
                  <a:lnTo>
                    <a:pt x="27139" y="13"/>
                  </a:lnTo>
                  <a:lnTo>
                    <a:pt x="2581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C750ACC5-EDA4-477B-8E7D-68B3E62F3299}"/>
                </a:ext>
              </a:extLst>
            </p:cNvPr>
            <p:cNvSpPr/>
            <p:nvPr/>
          </p:nvSpPr>
          <p:spPr>
            <a:xfrm>
              <a:off x="3876187" y="2948393"/>
              <a:ext cx="627554" cy="112133"/>
            </a:xfrm>
            <a:custGeom>
              <a:avLst/>
              <a:gdLst/>
              <a:ahLst/>
              <a:cxnLst/>
              <a:rect l="l" t="t" r="r" b="b"/>
              <a:pathLst>
                <a:path w="42388" h="7574" extrusionOk="0">
                  <a:moveTo>
                    <a:pt x="20102" y="0"/>
                  </a:moveTo>
                  <a:lnTo>
                    <a:pt x="19029" y="13"/>
                  </a:lnTo>
                  <a:lnTo>
                    <a:pt x="17969" y="39"/>
                  </a:lnTo>
                  <a:lnTo>
                    <a:pt x="16922" y="77"/>
                  </a:lnTo>
                  <a:lnTo>
                    <a:pt x="15900" y="115"/>
                  </a:lnTo>
                  <a:lnTo>
                    <a:pt x="14891" y="166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49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3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57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06"/>
                  </a:lnTo>
                  <a:lnTo>
                    <a:pt x="166" y="3308"/>
                  </a:lnTo>
                  <a:lnTo>
                    <a:pt x="102" y="3397"/>
                  </a:lnTo>
                  <a:lnTo>
                    <a:pt x="64" y="3500"/>
                  </a:lnTo>
                  <a:lnTo>
                    <a:pt x="26" y="3589"/>
                  </a:lnTo>
                  <a:lnTo>
                    <a:pt x="0" y="3691"/>
                  </a:lnTo>
                  <a:lnTo>
                    <a:pt x="0" y="3793"/>
                  </a:lnTo>
                  <a:lnTo>
                    <a:pt x="0" y="3883"/>
                  </a:lnTo>
                  <a:lnTo>
                    <a:pt x="26" y="3985"/>
                  </a:lnTo>
                  <a:lnTo>
                    <a:pt x="64" y="4074"/>
                  </a:lnTo>
                  <a:lnTo>
                    <a:pt x="102" y="4176"/>
                  </a:lnTo>
                  <a:lnTo>
                    <a:pt x="166" y="4266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47"/>
                  </a:lnTo>
                  <a:lnTo>
                    <a:pt x="537" y="4649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28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3"/>
                  </a:lnTo>
                  <a:lnTo>
                    <a:pt x="4215" y="6054"/>
                  </a:lnTo>
                  <a:lnTo>
                    <a:pt x="4840" y="6194"/>
                  </a:lnTo>
                  <a:lnTo>
                    <a:pt x="5504" y="6335"/>
                  </a:lnTo>
                  <a:lnTo>
                    <a:pt x="6207" y="6475"/>
                  </a:lnTo>
                  <a:lnTo>
                    <a:pt x="6948" y="6590"/>
                  </a:lnTo>
                  <a:lnTo>
                    <a:pt x="7714" y="6718"/>
                  </a:lnTo>
                  <a:lnTo>
                    <a:pt x="8518" y="6820"/>
                  </a:lnTo>
                  <a:lnTo>
                    <a:pt x="9349" y="6935"/>
                  </a:lnTo>
                  <a:lnTo>
                    <a:pt x="10204" y="7024"/>
                  </a:lnTo>
                  <a:lnTo>
                    <a:pt x="11085" y="7127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7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7"/>
                  </a:lnTo>
                  <a:lnTo>
                    <a:pt x="32183" y="7024"/>
                  </a:lnTo>
                  <a:lnTo>
                    <a:pt x="33039" y="6935"/>
                  </a:lnTo>
                  <a:lnTo>
                    <a:pt x="33869" y="6820"/>
                  </a:lnTo>
                  <a:lnTo>
                    <a:pt x="34674" y="6718"/>
                  </a:lnTo>
                  <a:lnTo>
                    <a:pt x="35440" y="6590"/>
                  </a:lnTo>
                  <a:lnTo>
                    <a:pt x="36181" y="6475"/>
                  </a:lnTo>
                  <a:lnTo>
                    <a:pt x="36883" y="6335"/>
                  </a:lnTo>
                  <a:lnTo>
                    <a:pt x="37547" y="6194"/>
                  </a:lnTo>
                  <a:lnTo>
                    <a:pt x="38173" y="6054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28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53" y="4547"/>
                  </a:lnTo>
                  <a:lnTo>
                    <a:pt x="42056" y="4457"/>
                  </a:lnTo>
                  <a:lnTo>
                    <a:pt x="42145" y="4368"/>
                  </a:lnTo>
                  <a:lnTo>
                    <a:pt x="42222" y="4266"/>
                  </a:lnTo>
                  <a:lnTo>
                    <a:pt x="42285" y="4176"/>
                  </a:lnTo>
                  <a:lnTo>
                    <a:pt x="42324" y="4074"/>
                  </a:lnTo>
                  <a:lnTo>
                    <a:pt x="42362" y="3985"/>
                  </a:lnTo>
                  <a:lnTo>
                    <a:pt x="42388" y="3883"/>
                  </a:lnTo>
                  <a:lnTo>
                    <a:pt x="42388" y="3793"/>
                  </a:lnTo>
                  <a:lnTo>
                    <a:pt x="42388" y="3691"/>
                  </a:lnTo>
                  <a:lnTo>
                    <a:pt x="42362" y="3589"/>
                  </a:lnTo>
                  <a:lnTo>
                    <a:pt x="42324" y="3500"/>
                  </a:lnTo>
                  <a:lnTo>
                    <a:pt x="42285" y="3397"/>
                  </a:lnTo>
                  <a:lnTo>
                    <a:pt x="42222" y="3308"/>
                  </a:lnTo>
                  <a:lnTo>
                    <a:pt x="42145" y="3206"/>
                  </a:lnTo>
                  <a:lnTo>
                    <a:pt x="42056" y="3116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57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3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6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BC2F9657-9FFC-45EA-84F0-7309E4FD17BE}"/>
                </a:ext>
              </a:extLst>
            </p:cNvPr>
            <p:cNvSpPr/>
            <p:nvPr/>
          </p:nvSpPr>
          <p:spPr>
            <a:xfrm>
              <a:off x="3885440" y="2948393"/>
              <a:ext cx="609033" cy="83397"/>
            </a:xfrm>
            <a:custGeom>
              <a:avLst/>
              <a:gdLst/>
              <a:ahLst/>
              <a:cxnLst/>
              <a:rect l="l" t="t" r="r" b="b"/>
              <a:pathLst>
                <a:path w="41137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65" y="51"/>
                  </a:lnTo>
                  <a:lnTo>
                    <a:pt x="14943" y="102"/>
                  </a:lnTo>
                  <a:lnTo>
                    <a:pt x="13360" y="179"/>
                  </a:lnTo>
                  <a:lnTo>
                    <a:pt x="11840" y="281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77"/>
                  </a:lnTo>
                  <a:lnTo>
                    <a:pt x="3551" y="1392"/>
                  </a:lnTo>
                  <a:lnTo>
                    <a:pt x="3066" y="1494"/>
                  </a:lnTo>
                  <a:lnTo>
                    <a:pt x="2593" y="1609"/>
                  </a:lnTo>
                  <a:lnTo>
                    <a:pt x="2134" y="1737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5"/>
                  </a:lnTo>
                  <a:lnTo>
                    <a:pt x="282" y="2376"/>
                  </a:lnTo>
                  <a:lnTo>
                    <a:pt x="1" y="2503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890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26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6" y="869"/>
                  </a:lnTo>
                  <a:lnTo>
                    <a:pt x="11431" y="779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09"/>
                  </a:lnTo>
                  <a:lnTo>
                    <a:pt x="29515" y="1111"/>
                  </a:lnTo>
                  <a:lnTo>
                    <a:pt x="30371" y="1201"/>
                  </a:lnTo>
                  <a:lnTo>
                    <a:pt x="31214" y="1316"/>
                  </a:lnTo>
                  <a:lnTo>
                    <a:pt x="32005" y="1418"/>
                  </a:lnTo>
                  <a:lnTo>
                    <a:pt x="32772" y="1546"/>
                  </a:lnTo>
                  <a:lnTo>
                    <a:pt x="33512" y="1673"/>
                  </a:lnTo>
                  <a:lnTo>
                    <a:pt x="34215" y="1801"/>
                  </a:lnTo>
                  <a:lnTo>
                    <a:pt x="34879" y="1941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7"/>
                  </a:lnTo>
                  <a:lnTo>
                    <a:pt x="39183" y="3487"/>
                  </a:lnTo>
                  <a:lnTo>
                    <a:pt x="39285" y="3589"/>
                  </a:lnTo>
                  <a:lnTo>
                    <a:pt x="39387" y="3678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55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42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1" y="4598"/>
                  </a:lnTo>
                  <a:lnTo>
                    <a:pt x="39643" y="4687"/>
                  </a:lnTo>
                  <a:lnTo>
                    <a:pt x="39592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8480" y="5632"/>
                  </a:lnTo>
                  <a:lnTo>
                    <a:pt x="39081" y="5415"/>
                  </a:lnTo>
                  <a:lnTo>
                    <a:pt x="39349" y="5313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6"/>
                  </a:lnTo>
                  <a:lnTo>
                    <a:pt x="40741" y="4521"/>
                  </a:lnTo>
                  <a:lnTo>
                    <a:pt x="40869" y="4406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08"/>
                  </a:lnTo>
                  <a:lnTo>
                    <a:pt x="41137" y="3793"/>
                  </a:lnTo>
                  <a:lnTo>
                    <a:pt x="41137" y="3691"/>
                  </a:lnTo>
                  <a:lnTo>
                    <a:pt x="41111" y="3589"/>
                  </a:lnTo>
                  <a:lnTo>
                    <a:pt x="41086" y="3500"/>
                  </a:lnTo>
                  <a:lnTo>
                    <a:pt x="41035" y="3397"/>
                  </a:lnTo>
                  <a:lnTo>
                    <a:pt x="40971" y="3308"/>
                  </a:lnTo>
                  <a:lnTo>
                    <a:pt x="40894" y="3206"/>
                  </a:lnTo>
                  <a:lnTo>
                    <a:pt x="40818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57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3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49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6"/>
                  </a:lnTo>
                  <a:lnTo>
                    <a:pt x="25250" y="115"/>
                  </a:lnTo>
                  <a:lnTo>
                    <a:pt x="24215" y="77"/>
                  </a:lnTo>
                  <a:lnTo>
                    <a:pt x="23181" y="39"/>
                  </a:lnTo>
                  <a:lnTo>
                    <a:pt x="22121" y="13"/>
                  </a:lnTo>
                  <a:lnTo>
                    <a:pt x="21035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807EB38F-4B4B-4EEE-857B-8B56C06A9DA8}"/>
                </a:ext>
              </a:extLst>
            </p:cNvPr>
            <p:cNvSpPr/>
            <p:nvPr/>
          </p:nvSpPr>
          <p:spPr>
            <a:xfrm>
              <a:off x="4094191" y="2979394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1"/>
                  </a:moveTo>
                  <a:lnTo>
                    <a:pt x="0" y="384"/>
                  </a:lnTo>
                  <a:lnTo>
                    <a:pt x="3346" y="384"/>
                  </a:lnTo>
                  <a:lnTo>
                    <a:pt x="4253" y="409"/>
                  </a:lnTo>
                  <a:lnTo>
                    <a:pt x="5058" y="448"/>
                  </a:lnTo>
                  <a:lnTo>
                    <a:pt x="5747" y="499"/>
                  </a:lnTo>
                  <a:lnTo>
                    <a:pt x="6322" y="575"/>
                  </a:lnTo>
                  <a:lnTo>
                    <a:pt x="6565" y="614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31"/>
                  </a:lnTo>
                  <a:lnTo>
                    <a:pt x="7369" y="882"/>
                  </a:lnTo>
                  <a:lnTo>
                    <a:pt x="0" y="882"/>
                  </a:lnTo>
                  <a:lnTo>
                    <a:pt x="0" y="1176"/>
                  </a:lnTo>
                  <a:lnTo>
                    <a:pt x="7471" y="1176"/>
                  </a:lnTo>
                  <a:lnTo>
                    <a:pt x="7446" y="1214"/>
                  </a:lnTo>
                  <a:lnTo>
                    <a:pt x="7408" y="1252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08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61"/>
                  </a:lnTo>
                  <a:lnTo>
                    <a:pt x="5505" y="1712"/>
                  </a:lnTo>
                  <a:lnTo>
                    <a:pt x="5096" y="1738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10"/>
                  </a:lnTo>
                  <a:lnTo>
                    <a:pt x="2197" y="2632"/>
                  </a:lnTo>
                  <a:lnTo>
                    <a:pt x="4215" y="3040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64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4"/>
                  </a:lnTo>
                  <a:lnTo>
                    <a:pt x="5926" y="2095"/>
                  </a:lnTo>
                  <a:lnTo>
                    <a:pt x="6539" y="2057"/>
                  </a:lnTo>
                  <a:lnTo>
                    <a:pt x="7101" y="2006"/>
                  </a:lnTo>
                  <a:lnTo>
                    <a:pt x="7637" y="1955"/>
                  </a:lnTo>
                  <a:lnTo>
                    <a:pt x="8110" y="1891"/>
                  </a:lnTo>
                  <a:lnTo>
                    <a:pt x="8557" y="1827"/>
                  </a:lnTo>
                  <a:lnTo>
                    <a:pt x="8940" y="1750"/>
                  </a:lnTo>
                  <a:lnTo>
                    <a:pt x="9285" y="1674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3"/>
                  </a:lnTo>
                  <a:lnTo>
                    <a:pt x="10102" y="1342"/>
                  </a:lnTo>
                  <a:lnTo>
                    <a:pt x="10166" y="1291"/>
                  </a:lnTo>
                  <a:lnTo>
                    <a:pt x="10217" y="1240"/>
                  </a:lnTo>
                  <a:lnTo>
                    <a:pt x="10256" y="1176"/>
                  </a:lnTo>
                  <a:lnTo>
                    <a:pt x="13780" y="1176"/>
                  </a:lnTo>
                  <a:lnTo>
                    <a:pt x="13780" y="882"/>
                  </a:lnTo>
                  <a:lnTo>
                    <a:pt x="10217" y="882"/>
                  </a:lnTo>
                  <a:lnTo>
                    <a:pt x="10179" y="844"/>
                  </a:lnTo>
                  <a:lnTo>
                    <a:pt x="10115" y="793"/>
                  </a:lnTo>
                  <a:lnTo>
                    <a:pt x="9987" y="703"/>
                  </a:lnTo>
                  <a:lnTo>
                    <a:pt x="9796" y="614"/>
                  </a:lnTo>
                  <a:lnTo>
                    <a:pt x="9579" y="537"/>
                  </a:lnTo>
                  <a:lnTo>
                    <a:pt x="9323" y="473"/>
                  </a:lnTo>
                  <a:lnTo>
                    <a:pt x="9042" y="397"/>
                  </a:lnTo>
                  <a:lnTo>
                    <a:pt x="8723" y="346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FBD0A240-C67D-4CE4-BC16-0824A3E83993}"/>
                </a:ext>
              </a:extLst>
            </p:cNvPr>
            <p:cNvSpPr/>
            <p:nvPr/>
          </p:nvSpPr>
          <p:spPr>
            <a:xfrm>
              <a:off x="3807921" y="2908493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1" y="1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6CB6C47-562D-4484-9BEC-A8AF1A911DD2}"/>
                </a:ext>
              </a:extLst>
            </p:cNvPr>
            <p:cNvSpPr/>
            <p:nvPr/>
          </p:nvSpPr>
          <p:spPr>
            <a:xfrm>
              <a:off x="3807921" y="2828709"/>
              <a:ext cx="764071" cy="159583"/>
            </a:xfrm>
            <a:custGeom>
              <a:avLst/>
              <a:gdLst/>
              <a:ahLst/>
              <a:cxnLst/>
              <a:rect l="l" t="t" r="r" b="b"/>
              <a:pathLst>
                <a:path w="51609" h="10779" extrusionOk="0">
                  <a:moveTo>
                    <a:pt x="24483" y="0"/>
                  </a:moveTo>
                  <a:lnTo>
                    <a:pt x="23168" y="26"/>
                  </a:lnTo>
                  <a:lnTo>
                    <a:pt x="21878" y="51"/>
                  </a:lnTo>
                  <a:lnTo>
                    <a:pt x="20601" y="102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19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39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60"/>
                  </a:lnTo>
                  <a:lnTo>
                    <a:pt x="9388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6" y="1763"/>
                  </a:lnTo>
                  <a:lnTo>
                    <a:pt x="5888" y="1954"/>
                  </a:lnTo>
                  <a:lnTo>
                    <a:pt x="5122" y="2158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2"/>
                  </a:lnTo>
                  <a:lnTo>
                    <a:pt x="2031" y="3282"/>
                  </a:lnTo>
                  <a:lnTo>
                    <a:pt x="1789" y="3410"/>
                  </a:lnTo>
                  <a:lnTo>
                    <a:pt x="1559" y="3538"/>
                  </a:lnTo>
                  <a:lnTo>
                    <a:pt x="1354" y="3653"/>
                  </a:lnTo>
                  <a:lnTo>
                    <a:pt x="1163" y="3780"/>
                  </a:lnTo>
                  <a:lnTo>
                    <a:pt x="971" y="3908"/>
                  </a:lnTo>
                  <a:lnTo>
                    <a:pt x="805" y="4036"/>
                  </a:lnTo>
                  <a:lnTo>
                    <a:pt x="665" y="4163"/>
                  </a:lnTo>
                  <a:lnTo>
                    <a:pt x="524" y="4304"/>
                  </a:lnTo>
                  <a:lnTo>
                    <a:pt x="397" y="4432"/>
                  </a:lnTo>
                  <a:lnTo>
                    <a:pt x="294" y="4559"/>
                  </a:lnTo>
                  <a:lnTo>
                    <a:pt x="205" y="4700"/>
                  </a:lnTo>
                  <a:lnTo>
                    <a:pt x="128" y="4840"/>
                  </a:lnTo>
                  <a:lnTo>
                    <a:pt x="77" y="4968"/>
                  </a:lnTo>
                  <a:lnTo>
                    <a:pt x="26" y="5109"/>
                  </a:lnTo>
                  <a:lnTo>
                    <a:pt x="1" y="5249"/>
                  </a:lnTo>
                  <a:lnTo>
                    <a:pt x="1" y="5390"/>
                  </a:lnTo>
                  <a:lnTo>
                    <a:pt x="1" y="5530"/>
                  </a:lnTo>
                  <a:lnTo>
                    <a:pt x="26" y="5670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8"/>
                  </a:lnTo>
                  <a:lnTo>
                    <a:pt x="1163" y="6986"/>
                  </a:lnTo>
                  <a:lnTo>
                    <a:pt x="1354" y="7114"/>
                  </a:lnTo>
                  <a:lnTo>
                    <a:pt x="1559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6"/>
                  </a:lnTo>
                  <a:lnTo>
                    <a:pt x="4407" y="8404"/>
                  </a:lnTo>
                  <a:lnTo>
                    <a:pt x="5122" y="8608"/>
                  </a:lnTo>
                  <a:lnTo>
                    <a:pt x="5888" y="8812"/>
                  </a:lnTo>
                  <a:lnTo>
                    <a:pt x="6706" y="9017"/>
                  </a:lnTo>
                  <a:lnTo>
                    <a:pt x="7561" y="9195"/>
                  </a:lnTo>
                  <a:lnTo>
                    <a:pt x="8455" y="9374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59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01" y="10664"/>
                  </a:lnTo>
                  <a:lnTo>
                    <a:pt x="21878" y="10715"/>
                  </a:lnTo>
                  <a:lnTo>
                    <a:pt x="23168" y="10753"/>
                  </a:lnTo>
                  <a:lnTo>
                    <a:pt x="24483" y="10766"/>
                  </a:lnTo>
                  <a:lnTo>
                    <a:pt x="25811" y="10779"/>
                  </a:lnTo>
                  <a:lnTo>
                    <a:pt x="27139" y="10766"/>
                  </a:lnTo>
                  <a:lnTo>
                    <a:pt x="28442" y="10753"/>
                  </a:lnTo>
                  <a:lnTo>
                    <a:pt x="29732" y="10715"/>
                  </a:lnTo>
                  <a:lnTo>
                    <a:pt x="31009" y="10664"/>
                  </a:lnTo>
                  <a:lnTo>
                    <a:pt x="32261" y="10613"/>
                  </a:lnTo>
                  <a:lnTo>
                    <a:pt x="33474" y="10536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59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74"/>
                  </a:lnTo>
                  <a:lnTo>
                    <a:pt x="44048" y="9195"/>
                  </a:lnTo>
                  <a:lnTo>
                    <a:pt x="44904" y="9017"/>
                  </a:lnTo>
                  <a:lnTo>
                    <a:pt x="45722" y="8812"/>
                  </a:lnTo>
                  <a:lnTo>
                    <a:pt x="46488" y="8608"/>
                  </a:lnTo>
                  <a:lnTo>
                    <a:pt x="47203" y="8404"/>
                  </a:lnTo>
                  <a:lnTo>
                    <a:pt x="47880" y="8186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1"/>
                  </a:lnTo>
                  <a:lnTo>
                    <a:pt x="50255" y="7114"/>
                  </a:lnTo>
                  <a:lnTo>
                    <a:pt x="50447" y="6986"/>
                  </a:lnTo>
                  <a:lnTo>
                    <a:pt x="50638" y="6858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798"/>
                  </a:lnTo>
                  <a:lnTo>
                    <a:pt x="51583" y="5670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32" y="4968"/>
                  </a:lnTo>
                  <a:lnTo>
                    <a:pt x="51481" y="4840"/>
                  </a:lnTo>
                  <a:lnTo>
                    <a:pt x="51405" y="4700"/>
                  </a:lnTo>
                  <a:lnTo>
                    <a:pt x="51315" y="4559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8" y="4163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47" y="3780"/>
                  </a:lnTo>
                  <a:lnTo>
                    <a:pt x="50255" y="3653"/>
                  </a:lnTo>
                  <a:lnTo>
                    <a:pt x="50051" y="3538"/>
                  </a:lnTo>
                  <a:lnTo>
                    <a:pt x="49821" y="3410"/>
                  </a:lnTo>
                  <a:lnTo>
                    <a:pt x="49578" y="3282"/>
                  </a:lnTo>
                  <a:lnTo>
                    <a:pt x="49068" y="3052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8"/>
                  </a:lnTo>
                  <a:lnTo>
                    <a:pt x="45722" y="1954"/>
                  </a:lnTo>
                  <a:lnTo>
                    <a:pt x="44904" y="1763"/>
                  </a:lnTo>
                  <a:lnTo>
                    <a:pt x="44048" y="1571"/>
                  </a:lnTo>
                  <a:lnTo>
                    <a:pt x="43154" y="1392"/>
                  </a:lnTo>
                  <a:lnTo>
                    <a:pt x="42222" y="1226"/>
                  </a:lnTo>
                  <a:lnTo>
                    <a:pt x="41252" y="1060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39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19"/>
                  </a:lnTo>
                  <a:lnTo>
                    <a:pt x="33474" y="243"/>
                  </a:lnTo>
                  <a:lnTo>
                    <a:pt x="32261" y="166"/>
                  </a:lnTo>
                  <a:lnTo>
                    <a:pt x="31009" y="102"/>
                  </a:lnTo>
                  <a:lnTo>
                    <a:pt x="29732" y="51"/>
                  </a:lnTo>
                  <a:lnTo>
                    <a:pt x="28442" y="26"/>
                  </a:lnTo>
                  <a:lnTo>
                    <a:pt x="2713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8B32A658-18A1-4547-B0D5-6C3CD741FBC0}"/>
                </a:ext>
              </a:extLst>
            </p:cNvPr>
            <p:cNvSpPr/>
            <p:nvPr/>
          </p:nvSpPr>
          <p:spPr>
            <a:xfrm>
              <a:off x="3876187" y="2842878"/>
              <a:ext cx="627554" cy="112340"/>
            </a:xfrm>
            <a:custGeom>
              <a:avLst/>
              <a:gdLst/>
              <a:ahLst/>
              <a:cxnLst/>
              <a:rect l="l" t="t" r="r" b="b"/>
              <a:pathLst>
                <a:path w="42388" h="7588" extrusionOk="0">
                  <a:moveTo>
                    <a:pt x="20102" y="1"/>
                  </a:moveTo>
                  <a:lnTo>
                    <a:pt x="19029" y="26"/>
                  </a:lnTo>
                  <a:lnTo>
                    <a:pt x="17969" y="39"/>
                  </a:lnTo>
                  <a:lnTo>
                    <a:pt x="16922" y="78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1"/>
                  </a:lnTo>
                  <a:lnTo>
                    <a:pt x="12950" y="295"/>
                  </a:lnTo>
                  <a:lnTo>
                    <a:pt x="12005" y="371"/>
                  </a:lnTo>
                  <a:lnTo>
                    <a:pt x="11085" y="461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40"/>
                  </a:lnTo>
                  <a:lnTo>
                    <a:pt x="4840" y="1380"/>
                  </a:lnTo>
                  <a:lnTo>
                    <a:pt x="4215" y="1521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3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9"/>
                  </a:lnTo>
                  <a:lnTo>
                    <a:pt x="537" y="2938"/>
                  </a:lnTo>
                  <a:lnTo>
                    <a:pt x="434" y="3028"/>
                  </a:lnTo>
                  <a:lnTo>
                    <a:pt x="332" y="3117"/>
                  </a:lnTo>
                  <a:lnTo>
                    <a:pt x="243" y="3219"/>
                  </a:lnTo>
                  <a:lnTo>
                    <a:pt x="166" y="3309"/>
                  </a:lnTo>
                  <a:lnTo>
                    <a:pt x="102" y="3398"/>
                  </a:lnTo>
                  <a:lnTo>
                    <a:pt x="64" y="3500"/>
                  </a:lnTo>
                  <a:lnTo>
                    <a:pt x="26" y="3590"/>
                  </a:lnTo>
                  <a:lnTo>
                    <a:pt x="0" y="3692"/>
                  </a:lnTo>
                  <a:lnTo>
                    <a:pt x="0" y="3794"/>
                  </a:lnTo>
                  <a:lnTo>
                    <a:pt x="0" y="3883"/>
                  </a:lnTo>
                  <a:lnTo>
                    <a:pt x="26" y="3986"/>
                  </a:lnTo>
                  <a:lnTo>
                    <a:pt x="64" y="4088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9"/>
                  </a:lnTo>
                  <a:lnTo>
                    <a:pt x="332" y="4458"/>
                  </a:lnTo>
                  <a:lnTo>
                    <a:pt x="434" y="4560"/>
                  </a:lnTo>
                  <a:lnTo>
                    <a:pt x="537" y="4650"/>
                  </a:lnTo>
                  <a:lnTo>
                    <a:pt x="664" y="4739"/>
                  </a:lnTo>
                  <a:lnTo>
                    <a:pt x="958" y="4918"/>
                  </a:lnTo>
                  <a:lnTo>
                    <a:pt x="1290" y="5097"/>
                  </a:lnTo>
                  <a:lnTo>
                    <a:pt x="1660" y="5263"/>
                  </a:lnTo>
                  <a:lnTo>
                    <a:pt x="2095" y="5429"/>
                  </a:lnTo>
                  <a:lnTo>
                    <a:pt x="2554" y="5595"/>
                  </a:lnTo>
                  <a:lnTo>
                    <a:pt x="3065" y="5761"/>
                  </a:lnTo>
                  <a:lnTo>
                    <a:pt x="3614" y="5914"/>
                  </a:lnTo>
                  <a:lnTo>
                    <a:pt x="4215" y="6054"/>
                  </a:lnTo>
                  <a:lnTo>
                    <a:pt x="4840" y="6208"/>
                  </a:lnTo>
                  <a:lnTo>
                    <a:pt x="5504" y="6335"/>
                  </a:lnTo>
                  <a:lnTo>
                    <a:pt x="6207" y="6476"/>
                  </a:lnTo>
                  <a:lnTo>
                    <a:pt x="6948" y="6591"/>
                  </a:lnTo>
                  <a:lnTo>
                    <a:pt x="7714" y="6719"/>
                  </a:lnTo>
                  <a:lnTo>
                    <a:pt x="8518" y="6834"/>
                  </a:lnTo>
                  <a:lnTo>
                    <a:pt x="9349" y="6936"/>
                  </a:lnTo>
                  <a:lnTo>
                    <a:pt x="10204" y="7038"/>
                  </a:lnTo>
                  <a:lnTo>
                    <a:pt x="11085" y="7127"/>
                  </a:lnTo>
                  <a:lnTo>
                    <a:pt x="12005" y="7204"/>
                  </a:lnTo>
                  <a:lnTo>
                    <a:pt x="12950" y="7281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8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8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7"/>
                  </a:lnTo>
                  <a:lnTo>
                    <a:pt x="29450" y="7281"/>
                  </a:lnTo>
                  <a:lnTo>
                    <a:pt x="30383" y="7204"/>
                  </a:lnTo>
                  <a:lnTo>
                    <a:pt x="31302" y="7127"/>
                  </a:lnTo>
                  <a:lnTo>
                    <a:pt x="32183" y="7038"/>
                  </a:lnTo>
                  <a:lnTo>
                    <a:pt x="33039" y="6936"/>
                  </a:lnTo>
                  <a:lnTo>
                    <a:pt x="33869" y="6834"/>
                  </a:lnTo>
                  <a:lnTo>
                    <a:pt x="34674" y="6719"/>
                  </a:lnTo>
                  <a:lnTo>
                    <a:pt x="35440" y="6591"/>
                  </a:lnTo>
                  <a:lnTo>
                    <a:pt x="36181" y="6476"/>
                  </a:lnTo>
                  <a:lnTo>
                    <a:pt x="36883" y="6335"/>
                  </a:lnTo>
                  <a:lnTo>
                    <a:pt x="37547" y="6208"/>
                  </a:lnTo>
                  <a:lnTo>
                    <a:pt x="38173" y="6054"/>
                  </a:lnTo>
                  <a:lnTo>
                    <a:pt x="38773" y="5914"/>
                  </a:lnTo>
                  <a:lnTo>
                    <a:pt x="39323" y="5761"/>
                  </a:lnTo>
                  <a:lnTo>
                    <a:pt x="39833" y="5595"/>
                  </a:lnTo>
                  <a:lnTo>
                    <a:pt x="40293" y="5429"/>
                  </a:lnTo>
                  <a:lnTo>
                    <a:pt x="40727" y="5263"/>
                  </a:lnTo>
                  <a:lnTo>
                    <a:pt x="41098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50"/>
                  </a:lnTo>
                  <a:lnTo>
                    <a:pt x="41953" y="4560"/>
                  </a:lnTo>
                  <a:lnTo>
                    <a:pt x="42056" y="4458"/>
                  </a:lnTo>
                  <a:lnTo>
                    <a:pt x="42145" y="4369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8"/>
                  </a:lnTo>
                  <a:lnTo>
                    <a:pt x="42362" y="3986"/>
                  </a:lnTo>
                  <a:lnTo>
                    <a:pt x="42388" y="3883"/>
                  </a:lnTo>
                  <a:lnTo>
                    <a:pt x="42388" y="3794"/>
                  </a:lnTo>
                  <a:lnTo>
                    <a:pt x="42388" y="3692"/>
                  </a:lnTo>
                  <a:lnTo>
                    <a:pt x="42362" y="3590"/>
                  </a:lnTo>
                  <a:lnTo>
                    <a:pt x="42324" y="3500"/>
                  </a:lnTo>
                  <a:lnTo>
                    <a:pt x="42285" y="3398"/>
                  </a:lnTo>
                  <a:lnTo>
                    <a:pt x="42222" y="3309"/>
                  </a:lnTo>
                  <a:lnTo>
                    <a:pt x="42145" y="3219"/>
                  </a:lnTo>
                  <a:lnTo>
                    <a:pt x="42056" y="3117"/>
                  </a:lnTo>
                  <a:lnTo>
                    <a:pt x="41953" y="3028"/>
                  </a:lnTo>
                  <a:lnTo>
                    <a:pt x="41851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13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1"/>
                  </a:lnTo>
                  <a:lnTo>
                    <a:pt x="37547" y="1380"/>
                  </a:lnTo>
                  <a:lnTo>
                    <a:pt x="36883" y="1240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1"/>
                  </a:lnTo>
                  <a:lnTo>
                    <a:pt x="30383" y="371"/>
                  </a:lnTo>
                  <a:lnTo>
                    <a:pt x="29450" y="295"/>
                  </a:lnTo>
                  <a:lnTo>
                    <a:pt x="28480" y="231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8"/>
                  </a:lnTo>
                  <a:lnTo>
                    <a:pt x="24419" y="39"/>
                  </a:lnTo>
                  <a:lnTo>
                    <a:pt x="23359" y="26"/>
                  </a:lnTo>
                  <a:lnTo>
                    <a:pt x="22286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C1DA78A5-0517-401F-8962-C44DA665B45C}"/>
                </a:ext>
              </a:extLst>
            </p:cNvPr>
            <p:cNvSpPr/>
            <p:nvPr/>
          </p:nvSpPr>
          <p:spPr>
            <a:xfrm>
              <a:off x="3885440" y="2842878"/>
              <a:ext cx="609033" cy="83411"/>
            </a:xfrm>
            <a:custGeom>
              <a:avLst/>
              <a:gdLst/>
              <a:ahLst/>
              <a:cxnLst/>
              <a:rect l="l" t="t" r="r" b="b"/>
              <a:pathLst>
                <a:path w="41137" h="5634" extrusionOk="0">
                  <a:moveTo>
                    <a:pt x="19949" y="1"/>
                  </a:moveTo>
                  <a:lnTo>
                    <a:pt x="18238" y="14"/>
                  </a:lnTo>
                  <a:lnTo>
                    <a:pt x="16565" y="52"/>
                  </a:lnTo>
                  <a:lnTo>
                    <a:pt x="14943" y="103"/>
                  </a:lnTo>
                  <a:lnTo>
                    <a:pt x="13360" y="192"/>
                  </a:lnTo>
                  <a:lnTo>
                    <a:pt x="11840" y="282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5" y="1278"/>
                  </a:lnTo>
                  <a:lnTo>
                    <a:pt x="3551" y="1393"/>
                  </a:lnTo>
                  <a:lnTo>
                    <a:pt x="3066" y="1495"/>
                  </a:lnTo>
                  <a:lnTo>
                    <a:pt x="2593" y="1623"/>
                  </a:lnTo>
                  <a:lnTo>
                    <a:pt x="2134" y="1738"/>
                  </a:lnTo>
                  <a:lnTo>
                    <a:pt x="1712" y="1853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76"/>
                  </a:lnTo>
                  <a:lnTo>
                    <a:pt x="1" y="2504"/>
                  </a:lnTo>
                  <a:lnTo>
                    <a:pt x="716" y="2300"/>
                  </a:lnTo>
                  <a:lnTo>
                    <a:pt x="1508" y="2095"/>
                  </a:lnTo>
                  <a:lnTo>
                    <a:pt x="2364" y="1904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25" y="1099"/>
                  </a:lnTo>
                  <a:lnTo>
                    <a:pt x="8851" y="972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63"/>
                  </a:lnTo>
                  <a:lnTo>
                    <a:pt x="19617" y="563"/>
                  </a:lnTo>
                  <a:lnTo>
                    <a:pt x="20690" y="576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7"/>
                  </a:lnTo>
                  <a:lnTo>
                    <a:pt x="27714" y="933"/>
                  </a:lnTo>
                  <a:lnTo>
                    <a:pt x="28634" y="1023"/>
                  </a:lnTo>
                  <a:lnTo>
                    <a:pt x="29515" y="1112"/>
                  </a:lnTo>
                  <a:lnTo>
                    <a:pt x="30371" y="1201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2"/>
                  </a:lnTo>
                  <a:lnTo>
                    <a:pt x="34879" y="1942"/>
                  </a:lnTo>
                  <a:lnTo>
                    <a:pt x="35505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500"/>
                  </a:lnTo>
                  <a:lnTo>
                    <a:pt x="39285" y="3590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52"/>
                  </a:lnTo>
                  <a:lnTo>
                    <a:pt x="39719" y="4254"/>
                  </a:lnTo>
                  <a:lnTo>
                    <a:pt x="39719" y="4356"/>
                  </a:lnTo>
                  <a:lnTo>
                    <a:pt x="39719" y="4433"/>
                  </a:lnTo>
                  <a:lnTo>
                    <a:pt x="39706" y="4522"/>
                  </a:lnTo>
                  <a:lnTo>
                    <a:pt x="39681" y="4599"/>
                  </a:lnTo>
                  <a:lnTo>
                    <a:pt x="39643" y="4688"/>
                  </a:lnTo>
                  <a:lnTo>
                    <a:pt x="39592" y="4765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7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9081" y="5429"/>
                  </a:lnTo>
                  <a:lnTo>
                    <a:pt x="39349" y="5314"/>
                  </a:lnTo>
                  <a:lnTo>
                    <a:pt x="39604" y="5212"/>
                  </a:lnTo>
                  <a:lnTo>
                    <a:pt x="39847" y="5097"/>
                  </a:lnTo>
                  <a:lnTo>
                    <a:pt x="40064" y="4982"/>
                  </a:lnTo>
                  <a:lnTo>
                    <a:pt x="40268" y="4867"/>
                  </a:lnTo>
                  <a:lnTo>
                    <a:pt x="40447" y="4752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7"/>
                  </a:lnTo>
                  <a:lnTo>
                    <a:pt x="41137" y="3922"/>
                  </a:lnTo>
                  <a:lnTo>
                    <a:pt x="41137" y="3794"/>
                  </a:lnTo>
                  <a:lnTo>
                    <a:pt x="41137" y="3692"/>
                  </a:lnTo>
                  <a:lnTo>
                    <a:pt x="41111" y="3590"/>
                  </a:lnTo>
                  <a:lnTo>
                    <a:pt x="41086" y="3500"/>
                  </a:lnTo>
                  <a:lnTo>
                    <a:pt x="41035" y="3398"/>
                  </a:lnTo>
                  <a:lnTo>
                    <a:pt x="40971" y="3309"/>
                  </a:lnTo>
                  <a:lnTo>
                    <a:pt x="40894" y="3219"/>
                  </a:lnTo>
                  <a:lnTo>
                    <a:pt x="40818" y="3117"/>
                  </a:lnTo>
                  <a:lnTo>
                    <a:pt x="40715" y="3028"/>
                  </a:lnTo>
                  <a:lnTo>
                    <a:pt x="40600" y="2938"/>
                  </a:lnTo>
                  <a:lnTo>
                    <a:pt x="40473" y="2849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13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1"/>
                  </a:lnTo>
                  <a:lnTo>
                    <a:pt x="36297" y="1380"/>
                  </a:lnTo>
                  <a:lnTo>
                    <a:pt x="35632" y="1240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1"/>
                  </a:lnTo>
                  <a:lnTo>
                    <a:pt x="29132" y="371"/>
                  </a:lnTo>
                  <a:lnTo>
                    <a:pt x="28200" y="295"/>
                  </a:lnTo>
                  <a:lnTo>
                    <a:pt x="27229" y="231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8"/>
                  </a:lnTo>
                  <a:lnTo>
                    <a:pt x="23181" y="39"/>
                  </a:lnTo>
                  <a:lnTo>
                    <a:pt x="22121" y="26"/>
                  </a:lnTo>
                  <a:lnTo>
                    <a:pt x="21035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7E2E6C29-5978-4D75-94D6-39FC434B4558}"/>
                </a:ext>
              </a:extLst>
            </p:cNvPr>
            <p:cNvSpPr/>
            <p:nvPr/>
          </p:nvSpPr>
          <p:spPr>
            <a:xfrm>
              <a:off x="4094191" y="2873894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0"/>
                  </a:moveTo>
                  <a:lnTo>
                    <a:pt x="0" y="384"/>
                  </a:lnTo>
                  <a:lnTo>
                    <a:pt x="3346" y="384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511"/>
                  </a:lnTo>
                  <a:lnTo>
                    <a:pt x="6322" y="575"/>
                  </a:lnTo>
                  <a:lnTo>
                    <a:pt x="6565" y="613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31"/>
                  </a:lnTo>
                  <a:lnTo>
                    <a:pt x="7369" y="882"/>
                  </a:lnTo>
                  <a:lnTo>
                    <a:pt x="0" y="882"/>
                  </a:lnTo>
                  <a:lnTo>
                    <a:pt x="0" y="1175"/>
                  </a:lnTo>
                  <a:lnTo>
                    <a:pt x="7471" y="1175"/>
                  </a:lnTo>
                  <a:lnTo>
                    <a:pt x="7446" y="1214"/>
                  </a:lnTo>
                  <a:lnTo>
                    <a:pt x="7408" y="1252"/>
                  </a:lnTo>
                  <a:lnTo>
                    <a:pt x="7305" y="1329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61"/>
                  </a:lnTo>
                  <a:lnTo>
                    <a:pt x="5505" y="1712"/>
                  </a:lnTo>
                  <a:lnTo>
                    <a:pt x="5096" y="1737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97" y="2631"/>
                  </a:lnTo>
                  <a:lnTo>
                    <a:pt x="4215" y="3040"/>
                  </a:lnTo>
                  <a:lnTo>
                    <a:pt x="6130" y="3449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410"/>
                  </a:lnTo>
                  <a:lnTo>
                    <a:pt x="7050" y="2976"/>
                  </a:lnTo>
                  <a:lnTo>
                    <a:pt x="5032" y="2555"/>
                  </a:lnTo>
                  <a:lnTo>
                    <a:pt x="3078" y="2184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095"/>
                  </a:lnTo>
                  <a:lnTo>
                    <a:pt x="6539" y="2057"/>
                  </a:lnTo>
                  <a:lnTo>
                    <a:pt x="7101" y="2005"/>
                  </a:lnTo>
                  <a:lnTo>
                    <a:pt x="7637" y="1954"/>
                  </a:lnTo>
                  <a:lnTo>
                    <a:pt x="8110" y="1891"/>
                  </a:lnTo>
                  <a:lnTo>
                    <a:pt x="8557" y="1827"/>
                  </a:lnTo>
                  <a:lnTo>
                    <a:pt x="8940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39"/>
                  </a:lnTo>
                  <a:lnTo>
                    <a:pt x="10256" y="1175"/>
                  </a:lnTo>
                  <a:lnTo>
                    <a:pt x="13780" y="1175"/>
                  </a:lnTo>
                  <a:lnTo>
                    <a:pt x="13780" y="882"/>
                  </a:lnTo>
                  <a:lnTo>
                    <a:pt x="10217" y="882"/>
                  </a:lnTo>
                  <a:lnTo>
                    <a:pt x="10179" y="843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13"/>
                  </a:lnTo>
                  <a:lnTo>
                    <a:pt x="9579" y="537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3803719D-03E8-4A47-A7AD-D5DD6B73E9E1}"/>
                </a:ext>
              </a:extLst>
            </p:cNvPr>
            <p:cNvSpPr/>
            <p:nvPr/>
          </p:nvSpPr>
          <p:spPr>
            <a:xfrm>
              <a:off x="3807921" y="2802993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43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6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1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64B169B5-2C60-4D46-9573-F6B6A7D758DA}"/>
                </a:ext>
              </a:extLst>
            </p:cNvPr>
            <p:cNvSpPr/>
            <p:nvPr/>
          </p:nvSpPr>
          <p:spPr>
            <a:xfrm>
              <a:off x="3807921" y="2723194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1"/>
                  </a:moveTo>
                  <a:lnTo>
                    <a:pt x="23168" y="26"/>
                  </a:lnTo>
                  <a:lnTo>
                    <a:pt x="21878" y="52"/>
                  </a:lnTo>
                  <a:lnTo>
                    <a:pt x="20601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58" y="1074"/>
                  </a:lnTo>
                  <a:lnTo>
                    <a:pt x="9388" y="1227"/>
                  </a:lnTo>
                  <a:lnTo>
                    <a:pt x="8455" y="1393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59" y="3538"/>
                  </a:lnTo>
                  <a:lnTo>
                    <a:pt x="1354" y="3653"/>
                  </a:lnTo>
                  <a:lnTo>
                    <a:pt x="1163" y="3781"/>
                  </a:lnTo>
                  <a:lnTo>
                    <a:pt x="971" y="3909"/>
                  </a:lnTo>
                  <a:lnTo>
                    <a:pt x="805" y="4036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32"/>
                  </a:lnTo>
                  <a:lnTo>
                    <a:pt x="294" y="4573"/>
                  </a:lnTo>
                  <a:lnTo>
                    <a:pt x="205" y="4701"/>
                  </a:lnTo>
                  <a:lnTo>
                    <a:pt x="128" y="4841"/>
                  </a:lnTo>
                  <a:lnTo>
                    <a:pt x="77" y="4969"/>
                  </a:lnTo>
                  <a:lnTo>
                    <a:pt x="26" y="5109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9"/>
                  </a:lnTo>
                  <a:lnTo>
                    <a:pt x="1163" y="6987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13"/>
                  </a:lnTo>
                  <a:lnTo>
                    <a:pt x="6706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8" y="9554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48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48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54" y="9375"/>
                  </a:lnTo>
                  <a:lnTo>
                    <a:pt x="44048" y="9196"/>
                  </a:lnTo>
                  <a:lnTo>
                    <a:pt x="44904" y="9017"/>
                  </a:lnTo>
                  <a:lnTo>
                    <a:pt x="45722" y="8813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5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87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32" y="4969"/>
                  </a:lnTo>
                  <a:lnTo>
                    <a:pt x="51481" y="4841"/>
                  </a:lnTo>
                  <a:lnTo>
                    <a:pt x="51405" y="4701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9"/>
                  </a:lnTo>
                  <a:lnTo>
                    <a:pt x="50447" y="3781"/>
                  </a:lnTo>
                  <a:lnTo>
                    <a:pt x="50255" y="3653"/>
                  </a:lnTo>
                  <a:lnTo>
                    <a:pt x="50051" y="3538"/>
                  </a:lnTo>
                  <a:lnTo>
                    <a:pt x="49821" y="3411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04" y="1763"/>
                  </a:lnTo>
                  <a:lnTo>
                    <a:pt x="44048" y="1572"/>
                  </a:lnTo>
                  <a:lnTo>
                    <a:pt x="43154" y="1393"/>
                  </a:lnTo>
                  <a:lnTo>
                    <a:pt x="42222" y="1227"/>
                  </a:lnTo>
                  <a:lnTo>
                    <a:pt x="41252" y="1074"/>
                  </a:lnTo>
                  <a:lnTo>
                    <a:pt x="40230" y="920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32" y="52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E2C7B257-D971-43BD-9DE7-B165BC23FD67}"/>
                </a:ext>
              </a:extLst>
            </p:cNvPr>
            <p:cNvSpPr/>
            <p:nvPr/>
          </p:nvSpPr>
          <p:spPr>
            <a:xfrm>
              <a:off x="3876187" y="2737377"/>
              <a:ext cx="627554" cy="112326"/>
            </a:xfrm>
            <a:custGeom>
              <a:avLst/>
              <a:gdLst/>
              <a:ahLst/>
              <a:cxnLst/>
              <a:rect l="l" t="t" r="r" b="b"/>
              <a:pathLst>
                <a:path w="42388" h="7587" extrusionOk="0">
                  <a:moveTo>
                    <a:pt x="20102" y="1"/>
                  </a:move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9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7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4"/>
                  </a:lnTo>
                  <a:lnTo>
                    <a:pt x="0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58"/>
                  </a:lnTo>
                  <a:lnTo>
                    <a:pt x="434" y="4560"/>
                  </a:lnTo>
                  <a:lnTo>
                    <a:pt x="537" y="4649"/>
                  </a:lnTo>
                  <a:lnTo>
                    <a:pt x="664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41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4"/>
                  </a:lnTo>
                  <a:lnTo>
                    <a:pt x="4215" y="6054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6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8"/>
                  </a:lnTo>
                  <a:lnTo>
                    <a:pt x="11085" y="7127"/>
                  </a:lnTo>
                  <a:lnTo>
                    <a:pt x="12005" y="7204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7"/>
                  </a:lnTo>
                  <a:lnTo>
                    <a:pt x="29450" y="7280"/>
                  </a:lnTo>
                  <a:lnTo>
                    <a:pt x="30383" y="7204"/>
                  </a:lnTo>
                  <a:lnTo>
                    <a:pt x="31302" y="7127"/>
                  </a:lnTo>
                  <a:lnTo>
                    <a:pt x="32183" y="7038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6"/>
                  </a:lnTo>
                  <a:lnTo>
                    <a:pt x="36883" y="6335"/>
                  </a:lnTo>
                  <a:lnTo>
                    <a:pt x="37547" y="6207"/>
                  </a:lnTo>
                  <a:lnTo>
                    <a:pt x="38173" y="6054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41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53" y="4560"/>
                  </a:lnTo>
                  <a:lnTo>
                    <a:pt x="42056" y="4458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17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8E4DDA00-BBC0-481A-805A-0C82B6E6C8B0}"/>
                </a:ext>
              </a:extLst>
            </p:cNvPr>
            <p:cNvSpPr/>
            <p:nvPr/>
          </p:nvSpPr>
          <p:spPr>
            <a:xfrm>
              <a:off x="3885440" y="2737377"/>
              <a:ext cx="609033" cy="83397"/>
            </a:xfrm>
            <a:custGeom>
              <a:avLst/>
              <a:gdLst/>
              <a:ahLst/>
              <a:cxnLst/>
              <a:rect l="l" t="t" r="r" b="b"/>
              <a:pathLst>
                <a:path w="41137" h="5633" extrusionOk="0">
                  <a:moveTo>
                    <a:pt x="19949" y="1"/>
                  </a:moveTo>
                  <a:lnTo>
                    <a:pt x="18238" y="13"/>
                  </a:lnTo>
                  <a:lnTo>
                    <a:pt x="16565" y="52"/>
                  </a:lnTo>
                  <a:lnTo>
                    <a:pt x="14943" y="103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34" y="1737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76"/>
                  </a:lnTo>
                  <a:lnTo>
                    <a:pt x="1" y="2517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3"/>
                  </a:lnTo>
                  <a:lnTo>
                    <a:pt x="19617" y="563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9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15" y="1112"/>
                  </a:lnTo>
                  <a:lnTo>
                    <a:pt x="30371" y="1214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1"/>
                  </a:lnTo>
                  <a:lnTo>
                    <a:pt x="34879" y="1942"/>
                  </a:lnTo>
                  <a:lnTo>
                    <a:pt x="35505" y="2082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3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500"/>
                  </a:lnTo>
                  <a:lnTo>
                    <a:pt x="39285" y="3589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56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592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49" y="5313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37" y="3794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9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35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636936CC-B2C8-474D-A0F0-DC42880F611E}"/>
                </a:ext>
              </a:extLst>
            </p:cNvPr>
            <p:cNvSpPr/>
            <p:nvPr/>
          </p:nvSpPr>
          <p:spPr>
            <a:xfrm>
              <a:off x="4094191" y="2768394"/>
              <a:ext cx="204028" cy="57103"/>
            </a:xfrm>
            <a:custGeom>
              <a:avLst/>
              <a:gdLst/>
              <a:ahLst/>
              <a:cxnLst/>
              <a:rect l="l" t="t" r="r" b="b"/>
              <a:pathLst>
                <a:path w="13781" h="3857" extrusionOk="0">
                  <a:moveTo>
                    <a:pt x="0" y="0"/>
                  </a:moveTo>
                  <a:lnTo>
                    <a:pt x="0" y="383"/>
                  </a:lnTo>
                  <a:lnTo>
                    <a:pt x="3346" y="383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511"/>
                  </a:lnTo>
                  <a:lnTo>
                    <a:pt x="6322" y="575"/>
                  </a:lnTo>
                  <a:lnTo>
                    <a:pt x="6565" y="626"/>
                  </a:lnTo>
                  <a:lnTo>
                    <a:pt x="6795" y="664"/>
                  </a:lnTo>
                  <a:lnTo>
                    <a:pt x="6973" y="715"/>
                  </a:lnTo>
                  <a:lnTo>
                    <a:pt x="7139" y="766"/>
                  </a:lnTo>
                  <a:lnTo>
                    <a:pt x="7267" y="830"/>
                  </a:lnTo>
                  <a:lnTo>
                    <a:pt x="7369" y="894"/>
                  </a:lnTo>
                  <a:lnTo>
                    <a:pt x="0" y="894"/>
                  </a:lnTo>
                  <a:lnTo>
                    <a:pt x="0" y="1175"/>
                  </a:lnTo>
                  <a:lnTo>
                    <a:pt x="7471" y="1175"/>
                  </a:lnTo>
                  <a:lnTo>
                    <a:pt x="7446" y="1213"/>
                  </a:lnTo>
                  <a:lnTo>
                    <a:pt x="7408" y="1252"/>
                  </a:lnTo>
                  <a:lnTo>
                    <a:pt x="7305" y="1328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60"/>
                  </a:lnTo>
                  <a:lnTo>
                    <a:pt x="5505" y="1711"/>
                  </a:lnTo>
                  <a:lnTo>
                    <a:pt x="5096" y="1750"/>
                  </a:lnTo>
                  <a:lnTo>
                    <a:pt x="4636" y="1775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09"/>
                  </a:lnTo>
                  <a:lnTo>
                    <a:pt x="2197" y="2644"/>
                  </a:lnTo>
                  <a:lnTo>
                    <a:pt x="4215" y="3052"/>
                  </a:lnTo>
                  <a:lnTo>
                    <a:pt x="6130" y="3448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410"/>
                  </a:lnTo>
                  <a:lnTo>
                    <a:pt x="7050" y="2976"/>
                  </a:lnTo>
                  <a:lnTo>
                    <a:pt x="5032" y="2554"/>
                  </a:lnTo>
                  <a:lnTo>
                    <a:pt x="3078" y="2184"/>
                  </a:lnTo>
                  <a:lnTo>
                    <a:pt x="3844" y="2171"/>
                  </a:lnTo>
                  <a:lnTo>
                    <a:pt x="4572" y="2158"/>
                  </a:lnTo>
                  <a:lnTo>
                    <a:pt x="5275" y="2133"/>
                  </a:lnTo>
                  <a:lnTo>
                    <a:pt x="5926" y="2095"/>
                  </a:lnTo>
                  <a:lnTo>
                    <a:pt x="6539" y="2056"/>
                  </a:lnTo>
                  <a:lnTo>
                    <a:pt x="7101" y="2018"/>
                  </a:lnTo>
                  <a:lnTo>
                    <a:pt x="7637" y="1954"/>
                  </a:lnTo>
                  <a:lnTo>
                    <a:pt x="8110" y="1903"/>
                  </a:lnTo>
                  <a:lnTo>
                    <a:pt x="8557" y="1826"/>
                  </a:lnTo>
                  <a:lnTo>
                    <a:pt x="8940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4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39"/>
                  </a:lnTo>
                  <a:lnTo>
                    <a:pt x="10256" y="1175"/>
                  </a:lnTo>
                  <a:lnTo>
                    <a:pt x="13780" y="1175"/>
                  </a:lnTo>
                  <a:lnTo>
                    <a:pt x="13780" y="894"/>
                  </a:lnTo>
                  <a:lnTo>
                    <a:pt x="10217" y="894"/>
                  </a:lnTo>
                  <a:lnTo>
                    <a:pt x="10179" y="843"/>
                  </a:lnTo>
                  <a:lnTo>
                    <a:pt x="10115" y="792"/>
                  </a:lnTo>
                  <a:lnTo>
                    <a:pt x="9987" y="702"/>
                  </a:lnTo>
                  <a:lnTo>
                    <a:pt x="9796" y="613"/>
                  </a:lnTo>
                  <a:lnTo>
                    <a:pt x="9579" y="536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4A794526-AC5C-4A8A-88FE-FFCF7D815335}"/>
                </a:ext>
              </a:extLst>
            </p:cNvPr>
            <p:cNvSpPr/>
            <p:nvPr/>
          </p:nvSpPr>
          <p:spPr>
            <a:xfrm>
              <a:off x="3807921" y="2697478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1" y="1"/>
                  </a:move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98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29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98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B30922D8-BE11-466A-9CD6-3E46125E39CE}"/>
                </a:ext>
              </a:extLst>
            </p:cNvPr>
            <p:cNvSpPr/>
            <p:nvPr/>
          </p:nvSpPr>
          <p:spPr>
            <a:xfrm>
              <a:off x="3807921" y="2617693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0"/>
                  </a:moveTo>
                  <a:lnTo>
                    <a:pt x="23168" y="26"/>
                  </a:lnTo>
                  <a:lnTo>
                    <a:pt x="21878" y="64"/>
                  </a:lnTo>
                  <a:lnTo>
                    <a:pt x="20601" y="103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6" y="1763"/>
                  </a:lnTo>
                  <a:lnTo>
                    <a:pt x="5888" y="1954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81"/>
                  </a:lnTo>
                  <a:lnTo>
                    <a:pt x="971" y="3908"/>
                  </a:lnTo>
                  <a:lnTo>
                    <a:pt x="805" y="4036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397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8"/>
                  </a:lnTo>
                  <a:lnTo>
                    <a:pt x="26" y="5109"/>
                  </a:lnTo>
                  <a:lnTo>
                    <a:pt x="1" y="5249"/>
                  </a:ln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15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32" y="4968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47" y="3781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10"/>
                  </a:lnTo>
                  <a:lnTo>
                    <a:pt x="49578" y="3295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4"/>
                  </a:lnTo>
                  <a:lnTo>
                    <a:pt x="44904" y="1763"/>
                  </a:lnTo>
                  <a:lnTo>
                    <a:pt x="44048" y="1571"/>
                  </a:lnTo>
                  <a:lnTo>
                    <a:pt x="43154" y="1392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3"/>
                  </a:lnTo>
                  <a:lnTo>
                    <a:pt x="32261" y="166"/>
                  </a:lnTo>
                  <a:lnTo>
                    <a:pt x="31009" y="103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CE7104C3-B4B9-484D-8DD7-56623E473492}"/>
                </a:ext>
              </a:extLst>
            </p:cNvPr>
            <p:cNvSpPr/>
            <p:nvPr/>
          </p:nvSpPr>
          <p:spPr>
            <a:xfrm>
              <a:off x="3876187" y="2631877"/>
              <a:ext cx="627554" cy="112326"/>
            </a:xfrm>
            <a:custGeom>
              <a:avLst/>
              <a:gdLst/>
              <a:ahLst/>
              <a:cxnLst/>
              <a:rect l="l" t="t" r="r" b="b"/>
              <a:pathLst>
                <a:path w="42388" h="7587" extrusionOk="0">
                  <a:moveTo>
                    <a:pt x="21200" y="0"/>
                  </a:moveTo>
                  <a:lnTo>
                    <a:pt x="20102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49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3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3"/>
                  </a:lnTo>
                  <a:lnTo>
                    <a:pt x="0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6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60"/>
                  </a:lnTo>
                  <a:lnTo>
                    <a:pt x="537" y="4649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41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3"/>
                  </a:lnTo>
                  <a:lnTo>
                    <a:pt x="4215" y="6054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7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6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6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6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5"/>
                  </a:lnTo>
                  <a:lnTo>
                    <a:pt x="36883" y="6335"/>
                  </a:lnTo>
                  <a:lnTo>
                    <a:pt x="37547" y="6207"/>
                  </a:lnTo>
                  <a:lnTo>
                    <a:pt x="38173" y="6054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41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53" y="4560"/>
                  </a:lnTo>
                  <a:lnTo>
                    <a:pt x="42056" y="4457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6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16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3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BFFBE28-16BF-484D-B946-4813E908F982}"/>
                </a:ext>
              </a:extLst>
            </p:cNvPr>
            <p:cNvSpPr/>
            <p:nvPr/>
          </p:nvSpPr>
          <p:spPr>
            <a:xfrm>
              <a:off x="3893953" y="2631877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78" y="51"/>
                  </a:lnTo>
                  <a:lnTo>
                    <a:pt x="14943" y="102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77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12" y="1865"/>
                  </a:lnTo>
                  <a:lnTo>
                    <a:pt x="1316" y="1980"/>
                  </a:lnTo>
                  <a:lnTo>
                    <a:pt x="946" y="2107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3" y="1903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79"/>
                  </a:lnTo>
                  <a:lnTo>
                    <a:pt x="12785" y="703"/>
                  </a:lnTo>
                  <a:lnTo>
                    <a:pt x="14164" y="639"/>
                  </a:lnTo>
                  <a:lnTo>
                    <a:pt x="15594" y="600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0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15" y="1111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6"/>
                  </a:lnTo>
                  <a:lnTo>
                    <a:pt x="33512" y="1673"/>
                  </a:lnTo>
                  <a:lnTo>
                    <a:pt x="34215" y="1801"/>
                  </a:lnTo>
                  <a:lnTo>
                    <a:pt x="34879" y="1941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19"/>
                  </a:lnTo>
                  <a:lnTo>
                    <a:pt x="39055" y="3410"/>
                  </a:lnTo>
                  <a:lnTo>
                    <a:pt x="39183" y="3500"/>
                  </a:lnTo>
                  <a:lnTo>
                    <a:pt x="39297" y="3589"/>
                  </a:lnTo>
                  <a:lnTo>
                    <a:pt x="39387" y="3678"/>
                  </a:lnTo>
                  <a:lnTo>
                    <a:pt x="39476" y="3781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55" y="4061"/>
                  </a:lnTo>
                  <a:lnTo>
                    <a:pt x="39693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1" y="4598"/>
                  </a:lnTo>
                  <a:lnTo>
                    <a:pt x="39642" y="4687"/>
                  </a:lnTo>
                  <a:lnTo>
                    <a:pt x="39591" y="4764"/>
                  </a:lnTo>
                  <a:lnTo>
                    <a:pt x="39540" y="4853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9080" y="5428"/>
                  </a:lnTo>
                  <a:lnTo>
                    <a:pt x="39349" y="5313"/>
                  </a:lnTo>
                  <a:lnTo>
                    <a:pt x="39617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36"/>
                  </a:lnTo>
                  <a:lnTo>
                    <a:pt x="40753" y="4521"/>
                  </a:lnTo>
                  <a:lnTo>
                    <a:pt x="40868" y="4406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8" y="4036"/>
                  </a:lnTo>
                  <a:lnTo>
                    <a:pt x="41137" y="3921"/>
                  </a:lnTo>
                  <a:lnTo>
                    <a:pt x="41149" y="3793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5" y="3500"/>
                  </a:lnTo>
                  <a:lnTo>
                    <a:pt x="41034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7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69"/>
                  </a:lnTo>
                  <a:lnTo>
                    <a:pt x="39859" y="2491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7"/>
                  </a:lnTo>
                  <a:lnTo>
                    <a:pt x="37522" y="1673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199" y="294"/>
                  </a:lnTo>
                  <a:lnTo>
                    <a:pt x="27242" y="230"/>
                  </a:lnTo>
                  <a:lnTo>
                    <a:pt x="26245" y="179"/>
                  </a:lnTo>
                  <a:lnTo>
                    <a:pt x="25249" y="128"/>
                  </a:lnTo>
                  <a:lnTo>
                    <a:pt x="24215" y="77"/>
                  </a:lnTo>
                  <a:lnTo>
                    <a:pt x="23180" y="51"/>
                  </a:lnTo>
                  <a:lnTo>
                    <a:pt x="22120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66C3C10D-4F39-4C0F-AA71-10012624E135}"/>
                </a:ext>
              </a:extLst>
            </p:cNvPr>
            <p:cNvSpPr/>
            <p:nvPr/>
          </p:nvSpPr>
          <p:spPr>
            <a:xfrm>
              <a:off x="2629221" y="3963364"/>
              <a:ext cx="764071" cy="159583"/>
            </a:xfrm>
            <a:custGeom>
              <a:avLst/>
              <a:gdLst/>
              <a:ahLst/>
              <a:cxnLst/>
              <a:rect l="l" t="t" r="r" b="b"/>
              <a:pathLst>
                <a:path w="51609" h="10779" extrusionOk="0">
                  <a:moveTo>
                    <a:pt x="0" y="0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6" y="6347"/>
                  </a:lnTo>
                  <a:lnTo>
                    <a:pt x="524" y="6475"/>
                  </a:lnTo>
                  <a:lnTo>
                    <a:pt x="664" y="6603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6"/>
                  </a:lnTo>
                  <a:lnTo>
                    <a:pt x="1571" y="7241"/>
                  </a:lnTo>
                  <a:lnTo>
                    <a:pt x="1788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6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06"/>
                  </a:lnTo>
                  <a:lnTo>
                    <a:pt x="11379" y="9859"/>
                  </a:lnTo>
                  <a:lnTo>
                    <a:pt x="12427" y="10000"/>
                  </a:lnTo>
                  <a:lnTo>
                    <a:pt x="13499" y="10128"/>
                  </a:lnTo>
                  <a:lnTo>
                    <a:pt x="14623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6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3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3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36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5"/>
                  </a:lnTo>
                  <a:lnTo>
                    <a:pt x="38109" y="10128"/>
                  </a:lnTo>
                  <a:lnTo>
                    <a:pt x="39182" y="10000"/>
                  </a:lnTo>
                  <a:lnTo>
                    <a:pt x="40229" y="9859"/>
                  </a:lnTo>
                  <a:lnTo>
                    <a:pt x="41251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6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4"/>
                  </a:lnTo>
                  <a:lnTo>
                    <a:pt x="49821" y="7369"/>
                  </a:lnTo>
                  <a:lnTo>
                    <a:pt x="50050" y="7241"/>
                  </a:lnTo>
                  <a:lnTo>
                    <a:pt x="50255" y="7126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7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4" y="6079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D6C39051-0107-4736-846F-25DFBBC318BF}"/>
                </a:ext>
              </a:extLst>
            </p:cNvPr>
            <p:cNvSpPr/>
            <p:nvPr/>
          </p:nvSpPr>
          <p:spPr>
            <a:xfrm>
              <a:off x="2629221" y="3883565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1"/>
                  </a:moveTo>
                  <a:lnTo>
                    <a:pt x="23167" y="26"/>
                  </a:lnTo>
                  <a:lnTo>
                    <a:pt x="21877" y="65"/>
                  </a:lnTo>
                  <a:lnTo>
                    <a:pt x="20600" y="103"/>
                  </a:lnTo>
                  <a:lnTo>
                    <a:pt x="19361" y="167"/>
                  </a:lnTo>
                  <a:lnTo>
                    <a:pt x="18135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3" y="524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27"/>
                  </a:lnTo>
                  <a:lnTo>
                    <a:pt x="8455" y="1393"/>
                  </a:lnTo>
                  <a:lnTo>
                    <a:pt x="7561" y="1572"/>
                  </a:lnTo>
                  <a:lnTo>
                    <a:pt x="6705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11"/>
                  </a:lnTo>
                  <a:lnTo>
                    <a:pt x="1571" y="3538"/>
                  </a:lnTo>
                  <a:lnTo>
                    <a:pt x="1354" y="3653"/>
                  </a:lnTo>
                  <a:lnTo>
                    <a:pt x="1162" y="3781"/>
                  </a:lnTo>
                  <a:lnTo>
                    <a:pt x="984" y="3909"/>
                  </a:lnTo>
                  <a:lnTo>
                    <a:pt x="818" y="4036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9"/>
                  </a:lnTo>
                  <a:lnTo>
                    <a:pt x="39" y="5109"/>
                  </a:lnTo>
                  <a:lnTo>
                    <a:pt x="13" y="5250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03"/>
                  </a:lnTo>
                  <a:lnTo>
                    <a:pt x="818" y="6731"/>
                  </a:lnTo>
                  <a:lnTo>
                    <a:pt x="984" y="6859"/>
                  </a:lnTo>
                  <a:lnTo>
                    <a:pt x="1162" y="6987"/>
                  </a:lnTo>
                  <a:lnTo>
                    <a:pt x="1354" y="7114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13"/>
                  </a:lnTo>
                  <a:lnTo>
                    <a:pt x="6705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7" y="9554"/>
                  </a:lnTo>
                  <a:lnTo>
                    <a:pt x="10370" y="9707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28"/>
                  </a:lnTo>
                  <a:lnTo>
                    <a:pt x="14623" y="10243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7"/>
                  </a:lnTo>
                  <a:lnTo>
                    <a:pt x="19361" y="10614"/>
                  </a:lnTo>
                  <a:lnTo>
                    <a:pt x="20600" y="10677"/>
                  </a:lnTo>
                  <a:lnTo>
                    <a:pt x="21877" y="10716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7"/>
                  </a:lnTo>
                  <a:lnTo>
                    <a:pt x="32260" y="10614"/>
                  </a:lnTo>
                  <a:lnTo>
                    <a:pt x="33486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43"/>
                  </a:lnTo>
                  <a:lnTo>
                    <a:pt x="38109" y="10128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07"/>
                  </a:lnTo>
                  <a:lnTo>
                    <a:pt x="42222" y="9554"/>
                  </a:lnTo>
                  <a:lnTo>
                    <a:pt x="43154" y="9375"/>
                  </a:lnTo>
                  <a:lnTo>
                    <a:pt x="44061" y="9196"/>
                  </a:lnTo>
                  <a:lnTo>
                    <a:pt x="44904" y="9017"/>
                  </a:lnTo>
                  <a:lnTo>
                    <a:pt x="45721" y="8813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5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14"/>
                  </a:lnTo>
                  <a:lnTo>
                    <a:pt x="50459" y="6987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7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69"/>
                  </a:lnTo>
                  <a:lnTo>
                    <a:pt x="51481" y="4841"/>
                  </a:lnTo>
                  <a:lnTo>
                    <a:pt x="51404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36"/>
                  </a:lnTo>
                  <a:lnTo>
                    <a:pt x="50638" y="3909"/>
                  </a:lnTo>
                  <a:lnTo>
                    <a:pt x="50459" y="3781"/>
                  </a:lnTo>
                  <a:lnTo>
                    <a:pt x="50255" y="3653"/>
                  </a:lnTo>
                  <a:lnTo>
                    <a:pt x="50050" y="3538"/>
                  </a:lnTo>
                  <a:lnTo>
                    <a:pt x="49821" y="3411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59"/>
                  </a:lnTo>
                  <a:lnTo>
                    <a:pt x="45721" y="1955"/>
                  </a:lnTo>
                  <a:lnTo>
                    <a:pt x="44904" y="1763"/>
                  </a:lnTo>
                  <a:lnTo>
                    <a:pt x="44061" y="1572"/>
                  </a:lnTo>
                  <a:lnTo>
                    <a:pt x="43154" y="1393"/>
                  </a:lnTo>
                  <a:lnTo>
                    <a:pt x="42222" y="1227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86" y="243"/>
                  </a:lnTo>
                  <a:lnTo>
                    <a:pt x="32260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71FC3736-9CAC-4AF8-A379-A6B9C3C4A048}"/>
                </a:ext>
              </a:extLst>
            </p:cNvPr>
            <p:cNvSpPr/>
            <p:nvPr/>
          </p:nvSpPr>
          <p:spPr>
            <a:xfrm>
              <a:off x="2697472" y="3897749"/>
              <a:ext cx="627569" cy="112326"/>
            </a:xfrm>
            <a:custGeom>
              <a:avLst/>
              <a:gdLst/>
              <a:ahLst/>
              <a:cxnLst/>
              <a:rect l="l" t="t" r="r" b="b"/>
              <a:pathLst>
                <a:path w="42389" h="7587" extrusionOk="0">
                  <a:moveTo>
                    <a:pt x="20102" y="0"/>
                  </a:moveTo>
                  <a:lnTo>
                    <a:pt x="19030" y="26"/>
                  </a:lnTo>
                  <a:lnTo>
                    <a:pt x="17970" y="52"/>
                  </a:lnTo>
                  <a:lnTo>
                    <a:pt x="16922" y="77"/>
                  </a:lnTo>
                  <a:lnTo>
                    <a:pt x="15901" y="115"/>
                  </a:lnTo>
                  <a:lnTo>
                    <a:pt x="14892" y="167"/>
                  </a:lnTo>
                  <a:lnTo>
                    <a:pt x="13908" y="230"/>
                  </a:lnTo>
                  <a:lnTo>
                    <a:pt x="12951" y="294"/>
                  </a:lnTo>
                  <a:lnTo>
                    <a:pt x="12006" y="371"/>
                  </a:lnTo>
                  <a:lnTo>
                    <a:pt x="11099" y="460"/>
                  </a:lnTo>
                  <a:lnTo>
                    <a:pt x="10205" y="550"/>
                  </a:lnTo>
                  <a:lnTo>
                    <a:pt x="9349" y="652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39"/>
                  </a:lnTo>
                  <a:lnTo>
                    <a:pt x="4841" y="1380"/>
                  </a:lnTo>
                  <a:lnTo>
                    <a:pt x="4215" y="1520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91"/>
                  </a:lnTo>
                  <a:lnTo>
                    <a:pt x="959" y="2670"/>
                  </a:lnTo>
                  <a:lnTo>
                    <a:pt x="665" y="2848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17"/>
                  </a:lnTo>
                  <a:lnTo>
                    <a:pt x="243" y="3219"/>
                  </a:lnTo>
                  <a:lnTo>
                    <a:pt x="167" y="3308"/>
                  </a:lnTo>
                  <a:lnTo>
                    <a:pt x="116" y="3410"/>
                  </a:lnTo>
                  <a:lnTo>
                    <a:pt x="65" y="3500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1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5" y="4087"/>
                  </a:lnTo>
                  <a:lnTo>
                    <a:pt x="116" y="4177"/>
                  </a:lnTo>
                  <a:lnTo>
                    <a:pt x="167" y="4279"/>
                  </a:lnTo>
                  <a:lnTo>
                    <a:pt x="243" y="4368"/>
                  </a:lnTo>
                  <a:lnTo>
                    <a:pt x="333" y="4458"/>
                  </a:lnTo>
                  <a:lnTo>
                    <a:pt x="435" y="4560"/>
                  </a:lnTo>
                  <a:lnTo>
                    <a:pt x="550" y="4649"/>
                  </a:lnTo>
                  <a:lnTo>
                    <a:pt x="665" y="4739"/>
                  </a:lnTo>
                  <a:lnTo>
                    <a:pt x="959" y="4917"/>
                  </a:lnTo>
                  <a:lnTo>
                    <a:pt x="1291" y="5096"/>
                  </a:lnTo>
                  <a:lnTo>
                    <a:pt x="1661" y="5262"/>
                  </a:lnTo>
                  <a:lnTo>
                    <a:pt x="2095" y="5441"/>
                  </a:lnTo>
                  <a:lnTo>
                    <a:pt x="2555" y="5594"/>
                  </a:lnTo>
                  <a:lnTo>
                    <a:pt x="3066" y="5760"/>
                  </a:lnTo>
                  <a:lnTo>
                    <a:pt x="3615" y="5914"/>
                  </a:lnTo>
                  <a:lnTo>
                    <a:pt x="4215" y="6054"/>
                  </a:lnTo>
                  <a:lnTo>
                    <a:pt x="4841" y="6207"/>
                  </a:lnTo>
                  <a:lnTo>
                    <a:pt x="5505" y="6335"/>
                  </a:lnTo>
                  <a:lnTo>
                    <a:pt x="6207" y="6476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5"/>
                  </a:lnTo>
                  <a:lnTo>
                    <a:pt x="10205" y="7037"/>
                  </a:lnTo>
                  <a:lnTo>
                    <a:pt x="11099" y="7127"/>
                  </a:lnTo>
                  <a:lnTo>
                    <a:pt x="12006" y="7203"/>
                  </a:lnTo>
                  <a:lnTo>
                    <a:pt x="12951" y="7280"/>
                  </a:lnTo>
                  <a:lnTo>
                    <a:pt x="13908" y="7357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510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1201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57"/>
                  </a:lnTo>
                  <a:lnTo>
                    <a:pt x="29451" y="7280"/>
                  </a:lnTo>
                  <a:lnTo>
                    <a:pt x="30383" y="7203"/>
                  </a:lnTo>
                  <a:lnTo>
                    <a:pt x="31303" y="7127"/>
                  </a:lnTo>
                  <a:lnTo>
                    <a:pt x="32184" y="7037"/>
                  </a:lnTo>
                  <a:lnTo>
                    <a:pt x="33052" y="6935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3"/>
                  </a:lnTo>
                  <a:lnTo>
                    <a:pt x="36181" y="6476"/>
                  </a:lnTo>
                  <a:lnTo>
                    <a:pt x="36884" y="6335"/>
                  </a:lnTo>
                  <a:lnTo>
                    <a:pt x="37548" y="6207"/>
                  </a:lnTo>
                  <a:lnTo>
                    <a:pt x="38186" y="6054"/>
                  </a:lnTo>
                  <a:lnTo>
                    <a:pt x="38774" y="5914"/>
                  </a:lnTo>
                  <a:lnTo>
                    <a:pt x="39323" y="5760"/>
                  </a:lnTo>
                  <a:lnTo>
                    <a:pt x="39834" y="5594"/>
                  </a:lnTo>
                  <a:lnTo>
                    <a:pt x="40306" y="5441"/>
                  </a:lnTo>
                  <a:lnTo>
                    <a:pt x="40728" y="5262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2" y="4649"/>
                  </a:lnTo>
                  <a:lnTo>
                    <a:pt x="41967" y="4560"/>
                  </a:lnTo>
                  <a:lnTo>
                    <a:pt x="42056" y="4458"/>
                  </a:lnTo>
                  <a:lnTo>
                    <a:pt x="42146" y="4368"/>
                  </a:lnTo>
                  <a:lnTo>
                    <a:pt x="42222" y="4279"/>
                  </a:lnTo>
                  <a:lnTo>
                    <a:pt x="42286" y="4177"/>
                  </a:lnTo>
                  <a:lnTo>
                    <a:pt x="42324" y="4087"/>
                  </a:lnTo>
                  <a:lnTo>
                    <a:pt x="42363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3" y="3602"/>
                  </a:lnTo>
                  <a:lnTo>
                    <a:pt x="42324" y="3500"/>
                  </a:lnTo>
                  <a:lnTo>
                    <a:pt x="42286" y="3410"/>
                  </a:lnTo>
                  <a:lnTo>
                    <a:pt x="42222" y="3308"/>
                  </a:lnTo>
                  <a:lnTo>
                    <a:pt x="42146" y="3219"/>
                  </a:lnTo>
                  <a:lnTo>
                    <a:pt x="42056" y="3117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20"/>
                  </a:lnTo>
                  <a:lnTo>
                    <a:pt x="37548" y="1380"/>
                  </a:lnTo>
                  <a:lnTo>
                    <a:pt x="36884" y="1239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2"/>
                  </a:lnTo>
                  <a:lnTo>
                    <a:pt x="32184" y="550"/>
                  </a:lnTo>
                  <a:lnTo>
                    <a:pt x="31303" y="460"/>
                  </a:lnTo>
                  <a:lnTo>
                    <a:pt x="30383" y="371"/>
                  </a:lnTo>
                  <a:lnTo>
                    <a:pt x="29451" y="294"/>
                  </a:lnTo>
                  <a:lnTo>
                    <a:pt x="28480" y="230"/>
                  </a:lnTo>
                  <a:lnTo>
                    <a:pt x="27497" y="167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6B441E04-236C-400C-8908-9CA8C5FB5FFD}"/>
                </a:ext>
              </a:extLst>
            </p:cNvPr>
            <p:cNvSpPr/>
            <p:nvPr/>
          </p:nvSpPr>
          <p:spPr>
            <a:xfrm>
              <a:off x="2706740" y="3897749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77" y="52"/>
                  </a:lnTo>
                  <a:lnTo>
                    <a:pt x="14943" y="103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4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716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601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22"/>
                  </a:lnTo>
                  <a:lnTo>
                    <a:pt x="29515" y="1112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6"/>
                  </a:lnTo>
                  <a:lnTo>
                    <a:pt x="33512" y="1674"/>
                  </a:lnTo>
                  <a:lnTo>
                    <a:pt x="34214" y="1801"/>
                  </a:lnTo>
                  <a:lnTo>
                    <a:pt x="34879" y="1942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2" y="3500"/>
                  </a:lnTo>
                  <a:lnTo>
                    <a:pt x="39297" y="3589"/>
                  </a:lnTo>
                  <a:lnTo>
                    <a:pt x="39387" y="3679"/>
                  </a:lnTo>
                  <a:lnTo>
                    <a:pt x="39476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3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0" y="4598"/>
                  </a:lnTo>
                  <a:lnTo>
                    <a:pt x="39642" y="4688"/>
                  </a:lnTo>
                  <a:lnTo>
                    <a:pt x="39591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0" y="5428"/>
                  </a:lnTo>
                  <a:lnTo>
                    <a:pt x="39361" y="5313"/>
                  </a:lnTo>
                  <a:lnTo>
                    <a:pt x="39617" y="5211"/>
                  </a:lnTo>
                  <a:lnTo>
                    <a:pt x="39846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13" y="4636"/>
                  </a:lnTo>
                  <a:lnTo>
                    <a:pt x="40753" y="4522"/>
                  </a:lnTo>
                  <a:lnTo>
                    <a:pt x="40868" y="4407"/>
                  </a:lnTo>
                  <a:lnTo>
                    <a:pt x="40970" y="4279"/>
                  </a:lnTo>
                  <a:lnTo>
                    <a:pt x="41047" y="4164"/>
                  </a:lnTo>
                  <a:lnTo>
                    <a:pt x="41098" y="4036"/>
                  </a:lnTo>
                  <a:lnTo>
                    <a:pt x="41136" y="3921"/>
                  </a:lnTo>
                  <a:lnTo>
                    <a:pt x="41149" y="3794"/>
                  </a:lnTo>
                  <a:lnTo>
                    <a:pt x="41136" y="3691"/>
                  </a:lnTo>
                  <a:lnTo>
                    <a:pt x="41111" y="3602"/>
                  </a:lnTo>
                  <a:lnTo>
                    <a:pt x="41085" y="3500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894" y="3219"/>
                  </a:lnTo>
                  <a:lnTo>
                    <a:pt x="40817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70"/>
                  </a:lnTo>
                  <a:lnTo>
                    <a:pt x="39859" y="2491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7"/>
                  </a:lnTo>
                  <a:lnTo>
                    <a:pt x="37522" y="1674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32" y="1239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0"/>
                  </a:lnTo>
                  <a:lnTo>
                    <a:pt x="29131" y="371"/>
                  </a:lnTo>
                  <a:lnTo>
                    <a:pt x="28199" y="294"/>
                  </a:lnTo>
                  <a:lnTo>
                    <a:pt x="27241" y="230"/>
                  </a:lnTo>
                  <a:lnTo>
                    <a:pt x="26245" y="167"/>
                  </a:lnTo>
                  <a:lnTo>
                    <a:pt x="25249" y="115"/>
                  </a:lnTo>
                  <a:lnTo>
                    <a:pt x="24215" y="77"/>
                  </a:lnTo>
                  <a:lnTo>
                    <a:pt x="23180" y="52"/>
                  </a:lnTo>
                  <a:lnTo>
                    <a:pt x="22120" y="26"/>
                  </a:lnTo>
                  <a:lnTo>
                    <a:pt x="21035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D8269C71-03C7-4690-AE8B-1DB9265EF6CE}"/>
                </a:ext>
              </a:extLst>
            </p:cNvPr>
            <p:cNvSpPr/>
            <p:nvPr/>
          </p:nvSpPr>
          <p:spPr>
            <a:xfrm>
              <a:off x="2915476" y="3928750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1" y="1"/>
                  </a:moveTo>
                  <a:lnTo>
                    <a:pt x="1" y="384"/>
                  </a:lnTo>
                  <a:lnTo>
                    <a:pt x="3347" y="384"/>
                  </a:lnTo>
                  <a:lnTo>
                    <a:pt x="4254" y="410"/>
                  </a:lnTo>
                  <a:lnTo>
                    <a:pt x="5058" y="448"/>
                  </a:lnTo>
                  <a:lnTo>
                    <a:pt x="5748" y="512"/>
                  </a:lnTo>
                  <a:lnTo>
                    <a:pt x="6323" y="576"/>
                  </a:lnTo>
                  <a:lnTo>
                    <a:pt x="6578" y="627"/>
                  </a:lnTo>
                  <a:lnTo>
                    <a:pt x="6795" y="665"/>
                  </a:lnTo>
                  <a:lnTo>
                    <a:pt x="6987" y="716"/>
                  </a:lnTo>
                  <a:lnTo>
                    <a:pt x="7140" y="767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76"/>
                  </a:lnTo>
                  <a:lnTo>
                    <a:pt x="7472" y="1176"/>
                  </a:lnTo>
                  <a:lnTo>
                    <a:pt x="7446" y="1214"/>
                  </a:lnTo>
                  <a:lnTo>
                    <a:pt x="7408" y="1253"/>
                  </a:lnTo>
                  <a:lnTo>
                    <a:pt x="7306" y="1329"/>
                  </a:lnTo>
                  <a:lnTo>
                    <a:pt x="7165" y="1393"/>
                  </a:lnTo>
                  <a:lnTo>
                    <a:pt x="6987" y="1457"/>
                  </a:lnTo>
                  <a:lnTo>
                    <a:pt x="6770" y="1521"/>
                  </a:lnTo>
                  <a:lnTo>
                    <a:pt x="6514" y="1572"/>
                  </a:lnTo>
                  <a:lnTo>
                    <a:pt x="6208" y="1623"/>
                  </a:lnTo>
                  <a:lnTo>
                    <a:pt x="5876" y="1661"/>
                  </a:lnTo>
                  <a:lnTo>
                    <a:pt x="5505" y="1712"/>
                  </a:lnTo>
                  <a:lnTo>
                    <a:pt x="5097" y="1751"/>
                  </a:lnTo>
                  <a:lnTo>
                    <a:pt x="4151" y="1802"/>
                  </a:lnTo>
                  <a:lnTo>
                    <a:pt x="3053" y="1840"/>
                  </a:lnTo>
                  <a:lnTo>
                    <a:pt x="1802" y="1853"/>
                  </a:lnTo>
                  <a:lnTo>
                    <a:pt x="1" y="1853"/>
                  </a:lnTo>
                  <a:lnTo>
                    <a:pt x="1" y="2210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7"/>
                  </a:lnTo>
                  <a:lnTo>
                    <a:pt x="5033" y="2555"/>
                  </a:lnTo>
                  <a:lnTo>
                    <a:pt x="3079" y="2185"/>
                  </a:lnTo>
                  <a:lnTo>
                    <a:pt x="3845" y="2172"/>
                  </a:lnTo>
                  <a:lnTo>
                    <a:pt x="4586" y="2159"/>
                  </a:lnTo>
                  <a:lnTo>
                    <a:pt x="5275" y="2134"/>
                  </a:lnTo>
                  <a:lnTo>
                    <a:pt x="5927" y="2095"/>
                  </a:lnTo>
                  <a:lnTo>
                    <a:pt x="6540" y="2057"/>
                  </a:lnTo>
                  <a:lnTo>
                    <a:pt x="7102" y="2019"/>
                  </a:lnTo>
                  <a:lnTo>
                    <a:pt x="7638" y="1955"/>
                  </a:lnTo>
                  <a:lnTo>
                    <a:pt x="8111" y="1904"/>
                  </a:lnTo>
                  <a:lnTo>
                    <a:pt x="8558" y="1827"/>
                  </a:lnTo>
                  <a:lnTo>
                    <a:pt x="8941" y="1751"/>
                  </a:lnTo>
                  <a:lnTo>
                    <a:pt x="9285" y="1674"/>
                  </a:lnTo>
                  <a:lnTo>
                    <a:pt x="9579" y="1585"/>
                  </a:lnTo>
                  <a:lnTo>
                    <a:pt x="9822" y="1495"/>
                  </a:lnTo>
                  <a:lnTo>
                    <a:pt x="10026" y="1393"/>
                  </a:lnTo>
                  <a:lnTo>
                    <a:pt x="10103" y="1342"/>
                  </a:lnTo>
                  <a:lnTo>
                    <a:pt x="10167" y="1291"/>
                  </a:lnTo>
                  <a:lnTo>
                    <a:pt x="10218" y="1240"/>
                  </a:lnTo>
                  <a:lnTo>
                    <a:pt x="10256" y="1176"/>
                  </a:lnTo>
                  <a:lnTo>
                    <a:pt x="13781" y="1176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3"/>
                  </a:lnTo>
                  <a:lnTo>
                    <a:pt x="9988" y="703"/>
                  </a:lnTo>
                  <a:lnTo>
                    <a:pt x="9809" y="614"/>
                  </a:lnTo>
                  <a:lnTo>
                    <a:pt x="9579" y="537"/>
                  </a:lnTo>
                  <a:lnTo>
                    <a:pt x="9337" y="474"/>
                  </a:lnTo>
                  <a:lnTo>
                    <a:pt x="9043" y="410"/>
                  </a:lnTo>
                  <a:lnTo>
                    <a:pt x="8724" y="346"/>
                  </a:lnTo>
                  <a:lnTo>
                    <a:pt x="8391" y="295"/>
                  </a:lnTo>
                  <a:lnTo>
                    <a:pt x="13781" y="295"/>
                  </a:lnTo>
                  <a:lnTo>
                    <a:pt x="1378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2;p15">
              <a:extLst>
                <a:ext uri="{FF2B5EF4-FFF2-40B4-BE49-F238E27FC236}">
                  <a16:creationId xmlns:a16="http://schemas.microsoft.com/office/drawing/2014/main" id="{628861ED-91BC-4B59-AB0D-386C2BBE9B67}"/>
                </a:ext>
              </a:extLst>
            </p:cNvPr>
            <p:cNvSpPr/>
            <p:nvPr/>
          </p:nvSpPr>
          <p:spPr>
            <a:xfrm>
              <a:off x="2629221" y="385784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0" y="1"/>
                  </a:move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7"/>
                  </a:lnTo>
                  <a:lnTo>
                    <a:pt x="19361" y="10614"/>
                  </a:lnTo>
                  <a:lnTo>
                    <a:pt x="20600" y="10678"/>
                  </a:lnTo>
                  <a:lnTo>
                    <a:pt x="21877" y="10729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0" y="10614"/>
                  </a:lnTo>
                  <a:lnTo>
                    <a:pt x="33486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3;p15">
              <a:extLst>
                <a:ext uri="{FF2B5EF4-FFF2-40B4-BE49-F238E27FC236}">
                  <a16:creationId xmlns:a16="http://schemas.microsoft.com/office/drawing/2014/main" id="{98FAD2DE-097E-4AF6-99AB-A6238E2E79BD}"/>
                </a:ext>
              </a:extLst>
            </p:cNvPr>
            <p:cNvSpPr/>
            <p:nvPr/>
          </p:nvSpPr>
          <p:spPr>
            <a:xfrm>
              <a:off x="2629221" y="3778065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0"/>
                  </a:moveTo>
                  <a:lnTo>
                    <a:pt x="23167" y="26"/>
                  </a:lnTo>
                  <a:lnTo>
                    <a:pt x="21877" y="64"/>
                  </a:lnTo>
                  <a:lnTo>
                    <a:pt x="20600" y="102"/>
                  </a:lnTo>
                  <a:lnTo>
                    <a:pt x="19361" y="166"/>
                  </a:lnTo>
                  <a:lnTo>
                    <a:pt x="18135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3" y="524"/>
                  </a:lnTo>
                  <a:lnTo>
                    <a:pt x="13499" y="652"/>
                  </a:lnTo>
                  <a:lnTo>
                    <a:pt x="12427" y="779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5" y="1763"/>
                  </a:lnTo>
                  <a:lnTo>
                    <a:pt x="5888" y="1954"/>
                  </a:lnTo>
                  <a:lnTo>
                    <a:pt x="5122" y="2159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8" y="3410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81"/>
                  </a:lnTo>
                  <a:lnTo>
                    <a:pt x="984" y="3908"/>
                  </a:lnTo>
                  <a:lnTo>
                    <a:pt x="818" y="4036"/>
                  </a:lnTo>
                  <a:lnTo>
                    <a:pt x="664" y="4177"/>
                  </a:lnTo>
                  <a:lnTo>
                    <a:pt x="524" y="4304"/>
                  </a:lnTo>
                  <a:lnTo>
                    <a:pt x="396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8"/>
                  </a:lnTo>
                  <a:lnTo>
                    <a:pt x="39" y="5109"/>
                  </a:lnTo>
                  <a:lnTo>
                    <a:pt x="13" y="5249"/>
                  </a:ln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6" y="6348"/>
                  </a:lnTo>
                  <a:lnTo>
                    <a:pt x="524" y="6475"/>
                  </a:lnTo>
                  <a:lnTo>
                    <a:pt x="664" y="6603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14"/>
                  </a:lnTo>
                  <a:lnTo>
                    <a:pt x="1571" y="7242"/>
                  </a:lnTo>
                  <a:lnTo>
                    <a:pt x="1788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06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28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7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15"/>
                  </a:lnTo>
                  <a:lnTo>
                    <a:pt x="23167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28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4"/>
                  </a:lnTo>
                  <a:lnTo>
                    <a:pt x="49821" y="7369"/>
                  </a:lnTo>
                  <a:lnTo>
                    <a:pt x="50050" y="7242"/>
                  </a:lnTo>
                  <a:lnTo>
                    <a:pt x="50255" y="7114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03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4" y="6079"/>
                  </a:lnTo>
                  <a:lnTo>
                    <a:pt x="51481" y="5939"/>
                  </a:lnTo>
                  <a:lnTo>
                    <a:pt x="51545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45" y="4968"/>
                  </a:lnTo>
                  <a:lnTo>
                    <a:pt x="51481" y="4841"/>
                  </a:lnTo>
                  <a:lnTo>
                    <a:pt x="51404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7" y="4177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59" y="3781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10"/>
                  </a:lnTo>
                  <a:lnTo>
                    <a:pt x="49591" y="3295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59"/>
                  </a:lnTo>
                  <a:lnTo>
                    <a:pt x="45721" y="1954"/>
                  </a:lnTo>
                  <a:lnTo>
                    <a:pt x="44904" y="1763"/>
                  </a:lnTo>
                  <a:lnTo>
                    <a:pt x="44061" y="1571"/>
                  </a:lnTo>
                  <a:lnTo>
                    <a:pt x="43154" y="1392"/>
                  </a:lnTo>
                  <a:lnTo>
                    <a:pt x="42222" y="1226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79"/>
                  </a:lnTo>
                  <a:lnTo>
                    <a:pt x="38109" y="652"/>
                  </a:lnTo>
                  <a:lnTo>
                    <a:pt x="36998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86" y="243"/>
                  </a:lnTo>
                  <a:lnTo>
                    <a:pt x="32260" y="166"/>
                  </a:lnTo>
                  <a:lnTo>
                    <a:pt x="31009" y="102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4;p15">
              <a:extLst>
                <a:ext uri="{FF2B5EF4-FFF2-40B4-BE49-F238E27FC236}">
                  <a16:creationId xmlns:a16="http://schemas.microsoft.com/office/drawing/2014/main" id="{6C646616-A1A1-4EE8-8584-C3538C8AEF53}"/>
                </a:ext>
              </a:extLst>
            </p:cNvPr>
            <p:cNvSpPr/>
            <p:nvPr/>
          </p:nvSpPr>
          <p:spPr>
            <a:xfrm>
              <a:off x="2697472" y="3792248"/>
              <a:ext cx="627569" cy="112326"/>
            </a:xfrm>
            <a:custGeom>
              <a:avLst/>
              <a:gdLst/>
              <a:ahLst/>
              <a:cxnLst/>
              <a:rect l="l" t="t" r="r" b="b"/>
              <a:pathLst>
                <a:path w="42389" h="7587" extrusionOk="0">
                  <a:moveTo>
                    <a:pt x="21201" y="0"/>
                  </a:moveTo>
                  <a:lnTo>
                    <a:pt x="20102" y="13"/>
                  </a:lnTo>
                  <a:lnTo>
                    <a:pt x="19030" y="26"/>
                  </a:lnTo>
                  <a:lnTo>
                    <a:pt x="17970" y="51"/>
                  </a:lnTo>
                  <a:lnTo>
                    <a:pt x="16922" y="77"/>
                  </a:lnTo>
                  <a:lnTo>
                    <a:pt x="15901" y="128"/>
                  </a:lnTo>
                  <a:lnTo>
                    <a:pt x="14892" y="179"/>
                  </a:lnTo>
                  <a:lnTo>
                    <a:pt x="13908" y="230"/>
                  </a:lnTo>
                  <a:lnTo>
                    <a:pt x="12951" y="307"/>
                  </a:lnTo>
                  <a:lnTo>
                    <a:pt x="12006" y="371"/>
                  </a:lnTo>
                  <a:lnTo>
                    <a:pt x="11099" y="460"/>
                  </a:lnTo>
                  <a:lnTo>
                    <a:pt x="10205" y="549"/>
                  </a:lnTo>
                  <a:lnTo>
                    <a:pt x="9349" y="651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5" y="1239"/>
                  </a:lnTo>
                  <a:lnTo>
                    <a:pt x="4841" y="1379"/>
                  </a:lnTo>
                  <a:lnTo>
                    <a:pt x="4215" y="1520"/>
                  </a:lnTo>
                  <a:lnTo>
                    <a:pt x="3615" y="1673"/>
                  </a:lnTo>
                  <a:lnTo>
                    <a:pt x="3066" y="1826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91"/>
                  </a:lnTo>
                  <a:lnTo>
                    <a:pt x="959" y="2669"/>
                  </a:lnTo>
                  <a:lnTo>
                    <a:pt x="665" y="2848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16"/>
                  </a:lnTo>
                  <a:lnTo>
                    <a:pt x="243" y="3219"/>
                  </a:lnTo>
                  <a:lnTo>
                    <a:pt x="167" y="3308"/>
                  </a:lnTo>
                  <a:lnTo>
                    <a:pt x="116" y="3410"/>
                  </a:lnTo>
                  <a:lnTo>
                    <a:pt x="65" y="3499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1" y="3793"/>
                  </a:lnTo>
                  <a:lnTo>
                    <a:pt x="13" y="3895"/>
                  </a:lnTo>
                  <a:lnTo>
                    <a:pt x="26" y="3985"/>
                  </a:lnTo>
                  <a:lnTo>
                    <a:pt x="65" y="4087"/>
                  </a:lnTo>
                  <a:lnTo>
                    <a:pt x="116" y="4176"/>
                  </a:lnTo>
                  <a:lnTo>
                    <a:pt x="167" y="4279"/>
                  </a:lnTo>
                  <a:lnTo>
                    <a:pt x="243" y="4368"/>
                  </a:lnTo>
                  <a:lnTo>
                    <a:pt x="333" y="4457"/>
                  </a:lnTo>
                  <a:lnTo>
                    <a:pt x="435" y="4559"/>
                  </a:lnTo>
                  <a:lnTo>
                    <a:pt x="550" y="4649"/>
                  </a:lnTo>
                  <a:lnTo>
                    <a:pt x="665" y="4738"/>
                  </a:lnTo>
                  <a:lnTo>
                    <a:pt x="959" y="4917"/>
                  </a:lnTo>
                  <a:lnTo>
                    <a:pt x="1291" y="5096"/>
                  </a:lnTo>
                  <a:lnTo>
                    <a:pt x="1661" y="5262"/>
                  </a:lnTo>
                  <a:lnTo>
                    <a:pt x="2095" y="5441"/>
                  </a:lnTo>
                  <a:lnTo>
                    <a:pt x="2555" y="5594"/>
                  </a:lnTo>
                  <a:lnTo>
                    <a:pt x="3066" y="5760"/>
                  </a:lnTo>
                  <a:lnTo>
                    <a:pt x="3615" y="5913"/>
                  </a:lnTo>
                  <a:lnTo>
                    <a:pt x="4215" y="6066"/>
                  </a:lnTo>
                  <a:lnTo>
                    <a:pt x="4841" y="6207"/>
                  </a:lnTo>
                  <a:lnTo>
                    <a:pt x="5505" y="6335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5"/>
                  </a:lnTo>
                  <a:lnTo>
                    <a:pt x="10205" y="7037"/>
                  </a:lnTo>
                  <a:lnTo>
                    <a:pt x="11099" y="7126"/>
                  </a:lnTo>
                  <a:lnTo>
                    <a:pt x="12006" y="7203"/>
                  </a:lnTo>
                  <a:lnTo>
                    <a:pt x="12951" y="7280"/>
                  </a:lnTo>
                  <a:lnTo>
                    <a:pt x="13908" y="7356"/>
                  </a:lnTo>
                  <a:lnTo>
                    <a:pt x="14892" y="7407"/>
                  </a:lnTo>
                  <a:lnTo>
                    <a:pt x="15901" y="7459"/>
                  </a:lnTo>
                  <a:lnTo>
                    <a:pt x="16922" y="7510"/>
                  </a:lnTo>
                  <a:lnTo>
                    <a:pt x="17970" y="7535"/>
                  </a:lnTo>
                  <a:lnTo>
                    <a:pt x="19030" y="7561"/>
                  </a:lnTo>
                  <a:lnTo>
                    <a:pt x="20102" y="7573"/>
                  </a:lnTo>
                  <a:lnTo>
                    <a:pt x="21201" y="7586"/>
                  </a:lnTo>
                  <a:lnTo>
                    <a:pt x="22286" y="7573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7" y="7407"/>
                  </a:lnTo>
                  <a:lnTo>
                    <a:pt x="28480" y="7356"/>
                  </a:lnTo>
                  <a:lnTo>
                    <a:pt x="29451" y="7280"/>
                  </a:lnTo>
                  <a:lnTo>
                    <a:pt x="30383" y="7203"/>
                  </a:lnTo>
                  <a:lnTo>
                    <a:pt x="31303" y="7126"/>
                  </a:lnTo>
                  <a:lnTo>
                    <a:pt x="32184" y="7037"/>
                  </a:lnTo>
                  <a:lnTo>
                    <a:pt x="33052" y="6935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4" y="6335"/>
                  </a:lnTo>
                  <a:lnTo>
                    <a:pt x="37548" y="6207"/>
                  </a:lnTo>
                  <a:lnTo>
                    <a:pt x="38186" y="6066"/>
                  </a:lnTo>
                  <a:lnTo>
                    <a:pt x="38774" y="5913"/>
                  </a:lnTo>
                  <a:lnTo>
                    <a:pt x="39323" y="5760"/>
                  </a:lnTo>
                  <a:lnTo>
                    <a:pt x="39834" y="5594"/>
                  </a:lnTo>
                  <a:lnTo>
                    <a:pt x="40306" y="5441"/>
                  </a:lnTo>
                  <a:lnTo>
                    <a:pt x="40728" y="5262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2" y="4649"/>
                  </a:lnTo>
                  <a:lnTo>
                    <a:pt x="41967" y="4559"/>
                  </a:lnTo>
                  <a:lnTo>
                    <a:pt x="42056" y="4457"/>
                  </a:lnTo>
                  <a:lnTo>
                    <a:pt x="42146" y="4368"/>
                  </a:lnTo>
                  <a:lnTo>
                    <a:pt x="42222" y="4279"/>
                  </a:lnTo>
                  <a:lnTo>
                    <a:pt x="42286" y="4176"/>
                  </a:lnTo>
                  <a:lnTo>
                    <a:pt x="42324" y="4087"/>
                  </a:lnTo>
                  <a:lnTo>
                    <a:pt x="42363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691"/>
                  </a:lnTo>
                  <a:lnTo>
                    <a:pt x="42363" y="3602"/>
                  </a:lnTo>
                  <a:lnTo>
                    <a:pt x="42324" y="3499"/>
                  </a:lnTo>
                  <a:lnTo>
                    <a:pt x="42286" y="3410"/>
                  </a:lnTo>
                  <a:lnTo>
                    <a:pt x="42222" y="3308"/>
                  </a:lnTo>
                  <a:lnTo>
                    <a:pt x="42146" y="3219"/>
                  </a:lnTo>
                  <a:lnTo>
                    <a:pt x="42056" y="3116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111" y="2491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6"/>
                  </a:lnTo>
                  <a:lnTo>
                    <a:pt x="38774" y="1673"/>
                  </a:lnTo>
                  <a:lnTo>
                    <a:pt x="38186" y="1520"/>
                  </a:lnTo>
                  <a:lnTo>
                    <a:pt x="37548" y="1379"/>
                  </a:lnTo>
                  <a:lnTo>
                    <a:pt x="36884" y="1239"/>
                  </a:lnTo>
                  <a:lnTo>
                    <a:pt x="36181" y="1111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1"/>
                  </a:lnTo>
                  <a:lnTo>
                    <a:pt x="32184" y="549"/>
                  </a:lnTo>
                  <a:lnTo>
                    <a:pt x="31303" y="460"/>
                  </a:lnTo>
                  <a:lnTo>
                    <a:pt x="30383" y="371"/>
                  </a:lnTo>
                  <a:lnTo>
                    <a:pt x="29451" y="307"/>
                  </a:lnTo>
                  <a:lnTo>
                    <a:pt x="28480" y="230"/>
                  </a:lnTo>
                  <a:lnTo>
                    <a:pt x="27497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5;p15">
              <a:extLst>
                <a:ext uri="{FF2B5EF4-FFF2-40B4-BE49-F238E27FC236}">
                  <a16:creationId xmlns:a16="http://schemas.microsoft.com/office/drawing/2014/main" id="{BB11FD3D-C98B-4FC4-B286-3EE98BAA0D68}"/>
                </a:ext>
              </a:extLst>
            </p:cNvPr>
            <p:cNvSpPr/>
            <p:nvPr/>
          </p:nvSpPr>
          <p:spPr>
            <a:xfrm>
              <a:off x="2706740" y="3792248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77" y="51"/>
                  </a:lnTo>
                  <a:lnTo>
                    <a:pt x="14943" y="115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4" y="1277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16" y="1980"/>
                  </a:lnTo>
                  <a:lnTo>
                    <a:pt x="946" y="2107"/>
                  </a:lnTo>
                  <a:lnTo>
                    <a:pt x="601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716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12"/>
                  </a:lnTo>
                  <a:lnTo>
                    <a:pt x="4292" y="1545"/>
                  </a:lnTo>
                  <a:lnTo>
                    <a:pt x="5352" y="1379"/>
                  </a:lnTo>
                  <a:lnTo>
                    <a:pt x="6463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79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600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0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2"/>
                  </a:lnTo>
                  <a:lnTo>
                    <a:pt x="28633" y="1022"/>
                  </a:lnTo>
                  <a:lnTo>
                    <a:pt x="29515" y="1111"/>
                  </a:lnTo>
                  <a:lnTo>
                    <a:pt x="30383" y="1213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5"/>
                  </a:lnTo>
                  <a:lnTo>
                    <a:pt x="33512" y="1673"/>
                  </a:lnTo>
                  <a:lnTo>
                    <a:pt x="34214" y="1801"/>
                  </a:lnTo>
                  <a:lnTo>
                    <a:pt x="34879" y="1941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2"/>
                  </a:lnTo>
                  <a:lnTo>
                    <a:pt x="38774" y="3219"/>
                  </a:lnTo>
                  <a:lnTo>
                    <a:pt x="39055" y="3410"/>
                  </a:lnTo>
                  <a:lnTo>
                    <a:pt x="39182" y="3499"/>
                  </a:lnTo>
                  <a:lnTo>
                    <a:pt x="39297" y="3589"/>
                  </a:lnTo>
                  <a:lnTo>
                    <a:pt x="39387" y="3678"/>
                  </a:lnTo>
                  <a:lnTo>
                    <a:pt x="39476" y="3780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55" y="4061"/>
                  </a:lnTo>
                  <a:lnTo>
                    <a:pt x="39693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0" y="4598"/>
                  </a:lnTo>
                  <a:lnTo>
                    <a:pt x="39642" y="4687"/>
                  </a:lnTo>
                  <a:lnTo>
                    <a:pt x="39591" y="4764"/>
                  </a:lnTo>
                  <a:lnTo>
                    <a:pt x="39540" y="4853"/>
                  </a:lnTo>
                  <a:lnTo>
                    <a:pt x="39400" y="5006"/>
                  </a:lnTo>
                  <a:lnTo>
                    <a:pt x="39221" y="5173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9080" y="5428"/>
                  </a:lnTo>
                  <a:lnTo>
                    <a:pt x="39361" y="5313"/>
                  </a:lnTo>
                  <a:lnTo>
                    <a:pt x="39617" y="5211"/>
                  </a:lnTo>
                  <a:lnTo>
                    <a:pt x="39846" y="5096"/>
                  </a:lnTo>
                  <a:lnTo>
                    <a:pt x="40064" y="4981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36"/>
                  </a:lnTo>
                  <a:lnTo>
                    <a:pt x="40753" y="4521"/>
                  </a:lnTo>
                  <a:lnTo>
                    <a:pt x="40868" y="4406"/>
                  </a:lnTo>
                  <a:lnTo>
                    <a:pt x="40970" y="4291"/>
                  </a:lnTo>
                  <a:lnTo>
                    <a:pt x="41047" y="4164"/>
                  </a:lnTo>
                  <a:lnTo>
                    <a:pt x="41098" y="4036"/>
                  </a:lnTo>
                  <a:lnTo>
                    <a:pt x="41136" y="3921"/>
                  </a:lnTo>
                  <a:lnTo>
                    <a:pt x="41149" y="3793"/>
                  </a:lnTo>
                  <a:lnTo>
                    <a:pt x="41136" y="3691"/>
                  </a:lnTo>
                  <a:lnTo>
                    <a:pt x="41111" y="3602"/>
                  </a:lnTo>
                  <a:lnTo>
                    <a:pt x="41085" y="3499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894" y="3219"/>
                  </a:lnTo>
                  <a:lnTo>
                    <a:pt x="40817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69"/>
                  </a:lnTo>
                  <a:lnTo>
                    <a:pt x="39859" y="2491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6"/>
                  </a:lnTo>
                  <a:lnTo>
                    <a:pt x="37522" y="1673"/>
                  </a:lnTo>
                  <a:lnTo>
                    <a:pt x="36935" y="1520"/>
                  </a:lnTo>
                  <a:lnTo>
                    <a:pt x="36309" y="1379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31" y="371"/>
                  </a:lnTo>
                  <a:lnTo>
                    <a:pt x="28199" y="307"/>
                  </a:lnTo>
                  <a:lnTo>
                    <a:pt x="27241" y="230"/>
                  </a:lnTo>
                  <a:lnTo>
                    <a:pt x="26245" y="179"/>
                  </a:lnTo>
                  <a:lnTo>
                    <a:pt x="25249" y="128"/>
                  </a:lnTo>
                  <a:lnTo>
                    <a:pt x="24215" y="77"/>
                  </a:lnTo>
                  <a:lnTo>
                    <a:pt x="23180" y="51"/>
                  </a:lnTo>
                  <a:lnTo>
                    <a:pt x="22120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6;p15">
              <a:extLst>
                <a:ext uri="{FF2B5EF4-FFF2-40B4-BE49-F238E27FC236}">
                  <a16:creationId xmlns:a16="http://schemas.microsoft.com/office/drawing/2014/main" id="{07C44394-B1FD-4C97-8934-A39859F4C800}"/>
                </a:ext>
              </a:extLst>
            </p:cNvPr>
            <p:cNvSpPr/>
            <p:nvPr/>
          </p:nvSpPr>
          <p:spPr>
            <a:xfrm>
              <a:off x="2915476" y="3823250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1" y="1"/>
                  </a:moveTo>
                  <a:lnTo>
                    <a:pt x="1" y="384"/>
                  </a:lnTo>
                  <a:lnTo>
                    <a:pt x="3347" y="384"/>
                  </a:lnTo>
                  <a:lnTo>
                    <a:pt x="4254" y="409"/>
                  </a:lnTo>
                  <a:lnTo>
                    <a:pt x="5058" y="448"/>
                  </a:lnTo>
                  <a:lnTo>
                    <a:pt x="5748" y="511"/>
                  </a:lnTo>
                  <a:lnTo>
                    <a:pt x="6323" y="575"/>
                  </a:lnTo>
                  <a:lnTo>
                    <a:pt x="6578" y="626"/>
                  </a:lnTo>
                  <a:lnTo>
                    <a:pt x="6795" y="665"/>
                  </a:lnTo>
                  <a:lnTo>
                    <a:pt x="6987" y="716"/>
                  </a:lnTo>
                  <a:lnTo>
                    <a:pt x="7140" y="767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88"/>
                  </a:lnTo>
                  <a:lnTo>
                    <a:pt x="7472" y="1188"/>
                  </a:lnTo>
                  <a:lnTo>
                    <a:pt x="7446" y="1227"/>
                  </a:lnTo>
                  <a:lnTo>
                    <a:pt x="7408" y="1252"/>
                  </a:lnTo>
                  <a:lnTo>
                    <a:pt x="7306" y="1329"/>
                  </a:lnTo>
                  <a:lnTo>
                    <a:pt x="7165" y="1393"/>
                  </a:lnTo>
                  <a:lnTo>
                    <a:pt x="6987" y="1457"/>
                  </a:lnTo>
                  <a:lnTo>
                    <a:pt x="6770" y="1520"/>
                  </a:lnTo>
                  <a:lnTo>
                    <a:pt x="6514" y="1572"/>
                  </a:lnTo>
                  <a:lnTo>
                    <a:pt x="6208" y="1623"/>
                  </a:lnTo>
                  <a:lnTo>
                    <a:pt x="5876" y="1674"/>
                  </a:lnTo>
                  <a:lnTo>
                    <a:pt x="5505" y="1712"/>
                  </a:lnTo>
                  <a:lnTo>
                    <a:pt x="5097" y="1750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2" y="1852"/>
                  </a:lnTo>
                  <a:lnTo>
                    <a:pt x="1" y="1852"/>
                  </a:lnTo>
                  <a:lnTo>
                    <a:pt x="1" y="2210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6"/>
                  </a:lnTo>
                  <a:lnTo>
                    <a:pt x="5033" y="2555"/>
                  </a:lnTo>
                  <a:lnTo>
                    <a:pt x="3079" y="2185"/>
                  </a:lnTo>
                  <a:lnTo>
                    <a:pt x="3845" y="2172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108"/>
                  </a:lnTo>
                  <a:lnTo>
                    <a:pt x="6540" y="2057"/>
                  </a:lnTo>
                  <a:lnTo>
                    <a:pt x="7102" y="2018"/>
                  </a:lnTo>
                  <a:lnTo>
                    <a:pt x="7638" y="1955"/>
                  </a:lnTo>
                  <a:lnTo>
                    <a:pt x="8111" y="1904"/>
                  </a:lnTo>
                  <a:lnTo>
                    <a:pt x="8558" y="1827"/>
                  </a:lnTo>
                  <a:lnTo>
                    <a:pt x="8941" y="1750"/>
                  </a:lnTo>
                  <a:lnTo>
                    <a:pt x="9285" y="1674"/>
                  </a:lnTo>
                  <a:lnTo>
                    <a:pt x="9579" y="1584"/>
                  </a:lnTo>
                  <a:lnTo>
                    <a:pt x="9822" y="1495"/>
                  </a:lnTo>
                  <a:lnTo>
                    <a:pt x="10026" y="1393"/>
                  </a:lnTo>
                  <a:lnTo>
                    <a:pt x="10103" y="1342"/>
                  </a:lnTo>
                  <a:lnTo>
                    <a:pt x="10167" y="1291"/>
                  </a:lnTo>
                  <a:lnTo>
                    <a:pt x="10218" y="1239"/>
                  </a:lnTo>
                  <a:lnTo>
                    <a:pt x="10256" y="1188"/>
                  </a:lnTo>
                  <a:lnTo>
                    <a:pt x="13781" y="1188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2"/>
                  </a:lnTo>
                  <a:lnTo>
                    <a:pt x="9988" y="703"/>
                  </a:lnTo>
                  <a:lnTo>
                    <a:pt x="9809" y="614"/>
                  </a:lnTo>
                  <a:lnTo>
                    <a:pt x="9579" y="537"/>
                  </a:lnTo>
                  <a:lnTo>
                    <a:pt x="9337" y="473"/>
                  </a:lnTo>
                  <a:lnTo>
                    <a:pt x="9043" y="409"/>
                  </a:lnTo>
                  <a:lnTo>
                    <a:pt x="8724" y="345"/>
                  </a:lnTo>
                  <a:lnTo>
                    <a:pt x="8391" y="294"/>
                  </a:lnTo>
                  <a:lnTo>
                    <a:pt x="13781" y="294"/>
                  </a:lnTo>
                  <a:lnTo>
                    <a:pt x="1378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7;p15">
              <a:extLst>
                <a:ext uri="{FF2B5EF4-FFF2-40B4-BE49-F238E27FC236}">
                  <a16:creationId xmlns:a16="http://schemas.microsoft.com/office/drawing/2014/main" id="{4DC63E44-0D49-4149-BE49-4BFBEB52DD5A}"/>
                </a:ext>
              </a:extLst>
            </p:cNvPr>
            <p:cNvSpPr/>
            <p:nvPr/>
          </p:nvSpPr>
          <p:spPr>
            <a:xfrm>
              <a:off x="2629221" y="3752349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0" y="0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75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42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4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42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8;p15">
              <a:extLst>
                <a:ext uri="{FF2B5EF4-FFF2-40B4-BE49-F238E27FC236}">
                  <a16:creationId xmlns:a16="http://schemas.microsoft.com/office/drawing/2014/main" id="{6D03100A-8C6F-4E00-B64F-FD2D62406312}"/>
                </a:ext>
              </a:extLst>
            </p:cNvPr>
            <p:cNvSpPr/>
            <p:nvPr/>
          </p:nvSpPr>
          <p:spPr>
            <a:xfrm>
              <a:off x="2629221" y="3672550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1"/>
                  </a:moveTo>
                  <a:lnTo>
                    <a:pt x="23167" y="27"/>
                  </a:lnTo>
                  <a:lnTo>
                    <a:pt x="21877" y="65"/>
                  </a:lnTo>
                  <a:lnTo>
                    <a:pt x="20600" y="103"/>
                  </a:lnTo>
                  <a:lnTo>
                    <a:pt x="19361" y="167"/>
                  </a:lnTo>
                  <a:lnTo>
                    <a:pt x="18135" y="244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3" y="525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1"/>
                  </a:lnTo>
                  <a:lnTo>
                    <a:pt x="10370" y="1074"/>
                  </a:lnTo>
                  <a:lnTo>
                    <a:pt x="9387" y="1227"/>
                  </a:lnTo>
                  <a:lnTo>
                    <a:pt x="8455" y="1406"/>
                  </a:lnTo>
                  <a:lnTo>
                    <a:pt x="7561" y="1572"/>
                  </a:lnTo>
                  <a:lnTo>
                    <a:pt x="6705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6" y="2376"/>
                  </a:lnTo>
                  <a:lnTo>
                    <a:pt x="3729" y="2594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11"/>
                  </a:lnTo>
                  <a:lnTo>
                    <a:pt x="1571" y="3539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09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33"/>
                  </a:lnTo>
                  <a:lnTo>
                    <a:pt x="294" y="4573"/>
                  </a:lnTo>
                  <a:lnTo>
                    <a:pt x="205" y="4701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39" y="5109"/>
                  </a:lnTo>
                  <a:lnTo>
                    <a:pt x="13" y="5250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40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04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7000"/>
                  </a:lnTo>
                  <a:lnTo>
                    <a:pt x="1354" y="7115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85"/>
                  </a:lnTo>
                  <a:lnTo>
                    <a:pt x="2542" y="7728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07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29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5" y="10537"/>
                  </a:lnTo>
                  <a:lnTo>
                    <a:pt x="19361" y="10614"/>
                  </a:lnTo>
                  <a:lnTo>
                    <a:pt x="20600" y="10678"/>
                  </a:lnTo>
                  <a:lnTo>
                    <a:pt x="21877" y="10716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8"/>
                  </a:lnTo>
                  <a:lnTo>
                    <a:pt x="32260" y="10614"/>
                  </a:lnTo>
                  <a:lnTo>
                    <a:pt x="33486" y="10537"/>
                  </a:lnTo>
                  <a:lnTo>
                    <a:pt x="34674" y="10461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29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07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2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8"/>
                  </a:lnTo>
                  <a:lnTo>
                    <a:pt x="49591" y="7485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15"/>
                  </a:lnTo>
                  <a:lnTo>
                    <a:pt x="50459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04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4" y="6080"/>
                  </a:lnTo>
                  <a:lnTo>
                    <a:pt x="51481" y="5940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82"/>
                  </a:lnTo>
                  <a:lnTo>
                    <a:pt x="51481" y="4841"/>
                  </a:lnTo>
                  <a:lnTo>
                    <a:pt x="51404" y="4701"/>
                  </a:lnTo>
                  <a:lnTo>
                    <a:pt x="51315" y="4573"/>
                  </a:lnTo>
                  <a:lnTo>
                    <a:pt x="51213" y="4433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09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9"/>
                  </a:lnTo>
                  <a:lnTo>
                    <a:pt x="49821" y="3411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4"/>
                  </a:lnTo>
                  <a:lnTo>
                    <a:pt x="47203" y="2376"/>
                  </a:lnTo>
                  <a:lnTo>
                    <a:pt x="46487" y="2159"/>
                  </a:lnTo>
                  <a:lnTo>
                    <a:pt x="45721" y="1955"/>
                  </a:lnTo>
                  <a:lnTo>
                    <a:pt x="44904" y="1763"/>
                  </a:lnTo>
                  <a:lnTo>
                    <a:pt x="44061" y="1572"/>
                  </a:lnTo>
                  <a:lnTo>
                    <a:pt x="43154" y="1406"/>
                  </a:lnTo>
                  <a:lnTo>
                    <a:pt x="42222" y="1227"/>
                  </a:lnTo>
                  <a:lnTo>
                    <a:pt x="41251" y="1074"/>
                  </a:lnTo>
                  <a:lnTo>
                    <a:pt x="40229" y="921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25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86" y="244"/>
                  </a:lnTo>
                  <a:lnTo>
                    <a:pt x="32260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7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9;p15">
              <a:extLst>
                <a:ext uri="{FF2B5EF4-FFF2-40B4-BE49-F238E27FC236}">
                  <a16:creationId xmlns:a16="http://schemas.microsoft.com/office/drawing/2014/main" id="{FDD713DB-A0C6-4790-B455-67ED8D04F9C0}"/>
                </a:ext>
              </a:extLst>
            </p:cNvPr>
            <p:cNvSpPr/>
            <p:nvPr/>
          </p:nvSpPr>
          <p:spPr>
            <a:xfrm>
              <a:off x="2697472" y="3686733"/>
              <a:ext cx="627569" cy="112326"/>
            </a:xfrm>
            <a:custGeom>
              <a:avLst/>
              <a:gdLst/>
              <a:ahLst/>
              <a:cxnLst/>
              <a:rect l="l" t="t" r="r" b="b"/>
              <a:pathLst>
                <a:path w="42389" h="7587" extrusionOk="0">
                  <a:moveTo>
                    <a:pt x="21201" y="1"/>
                  </a:moveTo>
                  <a:lnTo>
                    <a:pt x="20102" y="14"/>
                  </a:lnTo>
                  <a:lnTo>
                    <a:pt x="19030" y="26"/>
                  </a:lnTo>
                  <a:lnTo>
                    <a:pt x="17970" y="52"/>
                  </a:lnTo>
                  <a:lnTo>
                    <a:pt x="16922" y="77"/>
                  </a:lnTo>
                  <a:lnTo>
                    <a:pt x="15901" y="129"/>
                  </a:lnTo>
                  <a:lnTo>
                    <a:pt x="14892" y="180"/>
                  </a:lnTo>
                  <a:lnTo>
                    <a:pt x="13908" y="231"/>
                  </a:lnTo>
                  <a:lnTo>
                    <a:pt x="12951" y="307"/>
                  </a:lnTo>
                  <a:lnTo>
                    <a:pt x="12006" y="384"/>
                  </a:lnTo>
                  <a:lnTo>
                    <a:pt x="11099" y="461"/>
                  </a:lnTo>
                  <a:lnTo>
                    <a:pt x="10205" y="550"/>
                  </a:lnTo>
                  <a:lnTo>
                    <a:pt x="9349" y="652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52"/>
                  </a:lnTo>
                  <a:lnTo>
                    <a:pt x="4841" y="1380"/>
                  </a:lnTo>
                  <a:lnTo>
                    <a:pt x="4215" y="1521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93"/>
                  </a:lnTo>
                  <a:lnTo>
                    <a:pt x="2095" y="2146"/>
                  </a:lnTo>
                  <a:lnTo>
                    <a:pt x="1661" y="2325"/>
                  </a:lnTo>
                  <a:lnTo>
                    <a:pt x="1291" y="2491"/>
                  </a:lnTo>
                  <a:lnTo>
                    <a:pt x="959" y="2670"/>
                  </a:lnTo>
                  <a:lnTo>
                    <a:pt x="665" y="2849"/>
                  </a:lnTo>
                  <a:lnTo>
                    <a:pt x="550" y="2938"/>
                  </a:lnTo>
                  <a:lnTo>
                    <a:pt x="435" y="3028"/>
                  </a:lnTo>
                  <a:lnTo>
                    <a:pt x="333" y="3130"/>
                  </a:lnTo>
                  <a:lnTo>
                    <a:pt x="243" y="3219"/>
                  </a:lnTo>
                  <a:lnTo>
                    <a:pt x="167" y="3309"/>
                  </a:lnTo>
                  <a:lnTo>
                    <a:pt x="116" y="3411"/>
                  </a:lnTo>
                  <a:lnTo>
                    <a:pt x="65" y="3500"/>
                  </a:lnTo>
                  <a:lnTo>
                    <a:pt x="26" y="3602"/>
                  </a:lnTo>
                  <a:lnTo>
                    <a:pt x="13" y="3692"/>
                  </a:lnTo>
                  <a:lnTo>
                    <a:pt x="1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5" y="4088"/>
                  </a:lnTo>
                  <a:lnTo>
                    <a:pt x="116" y="4177"/>
                  </a:lnTo>
                  <a:lnTo>
                    <a:pt x="167" y="4279"/>
                  </a:lnTo>
                  <a:lnTo>
                    <a:pt x="243" y="4369"/>
                  </a:lnTo>
                  <a:lnTo>
                    <a:pt x="333" y="4471"/>
                  </a:lnTo>
                  <a:lnTo>
                    <a:pt x="435" y="4560"/>
                  </a:lnTo>
                  <a:lnTo>
                    <a:pt x="550" y="4650"/>
                  </a:lnTo>
                  <a:lnTo>
                    <a:pt x="665" y="4739"/>
                  </a:lnTo>
                  <a:lnTo>
                    <a:pt x="959" y="4918"/>
                  </a:lnTo>
                  <a:lnTo>
                    <a:pt x="1291" y="5097"/>
                  </a:lnTo>
                  <a:lnTo>
                    <a:pt x="1661" y="5275"/>
                  </a:lnTo>
                  <a:lnTo>
                    <a:pt x="2095" y="5441"/>
                  </a:lnTo>
                  <a:lnTo>
                    <a:pt x="2555" y="5595"/>
                  </a:lnTo>
                  <a:lnTo>
                    <a:pt x="3066" y="5761"/>
                  </a:lnTo>
                  <a:lnTo>
                    <a:pt x="3615" y="5914"/>
                  </a:lnTo>
                  <a:lnTo>
                    <a:pt x="4215" y="6067"/>
                  </a:lnTo>
                  <a:lnTo>
                    <a:pt x="4841" y="6208"/>
                  </a:lnTo>
                  <a:lnTo>
                    <a:pt x="5505" y="6348"/>
                  </a:lnTo>
                  <a:lnTo>
                    <a:pt x="6207" y="6476"/>
                  </a:lnTo>
                  <a:lnTo>
                    <a:pt x="6948" y="6604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6"/>
                  </a:lnTo>
                  <a:lnTo>
                    <a:pt x="10205" y="7038"/>
                  </a:lnTo>
                  <a:lnTo>
                    <a:pt x="11099" y="7127"/>
                  </a:lnTo>
                  <a:lnTo>
                    <a:pt x="12006" y="7217"/>
                  </a:lnTo>
                  <a:lnTo>
                    <a:pt x="12951" y="7280"/>
                  </a:lnTo>
                  <a:lnTo>
                    <a:pt x="13908" y="7357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510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1201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57"/>
                  </a:lnTo>
                  <a:lnTo>
                    <a:pt x="29451" y="7280"/>
                  </a:lnTo>
                  <a:lnTo>
                    <a:pt x="30383" y="7217"/>
                  </a:lnTo>
                  <a:lnTo>
                    <a:pt x="31303" y="7127"/>
                  </a:lnTo>
                  <a:lnTo>
                    <a:pt x="32184" y="7038"/>
                  </a:lnTo>
                  <a:lnTo>
                    <a:pt x="33052" y="6936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4"/>
                  </a:lnTo>
                  <a:lnTo>
                    <a:pt x="36181" y="6476"/>
                  </a:lnTo>
                  <a:lnTo>
                    <a:pt x="36884" y="6348"/>
                  </a:lnTo>
                  <a:lnTo>
                    <a:pt x="37548" y="6208"/>
                  </a:lnTo>
                  <a:lnTo>
                    <a:pt x="38186" y="6067"/>
                  </a:lnTo>
                  <a:lnTo>
                    <a:pt x="38774" y="5914"/>
                  </a:lnTo>
                  <a:lnTo>
                    <a:pt x="39323" y="5761"/>
                  </a:lnTo>
                  <a:lnTo>
                    <a:pt x="39834" y="5595"/>
                  </a:lnTo>
                  <a:lnTo>
                    <a:pt x="40306" y="5441"/>
                  </a:lnTo>
                  <a:lnTo>
                    <a:pt x="40728" y="5275"/>
                  </a:lnTo>
                  <a:lnTo>
                    <a:pt x="41111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2" y="4650"/>
                  </a:lnTo>
                  <a:lnTo>
                    <a:pt x="41967" y="4560"/>
                  </a:lnTo>
                  <a:lnTo>
                    <a:pt x="42056" y="4471"/>
                  </a:lnTo>
                  <a:lnTo>
                    <a:pt x="42146" y="4369"/>
                  </a:lnTo>
                  <a:lnTo>
                    <a:pt x="42222" y="4279"/>
                  </a:lnTo>
                  <a:lnTo>
                    <a:pt x="42286" y="4177"/>
                  </a:lnTo>
                  <a:lnTo>
                    <a:pt x="42324" y="4088"/>
                  </a:lnTo>
                  <a:lnTo>
                    <a:pt x="42363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2"/>
                  </a:lnTo>
                  <a:lnTo>
                    <a:pt x="42363" y="3602"/>
                  </a:lnTo>
                  <a:lnTo>
                    <a:pt x="42324" y="3500"/>
                  </a:lnTo>
                  <a:lnTo>
                    <a:pt x="42286" y="3411"/>
                  </a:lnTo>
                  <a:lnTo>
                    <a:pt x="42222" y="3309"/>
                  </a:lnTo>
                  <a:lnTo>
                    <a:pt x="42146" y="3219"/>
                  </a:lnTo>
                  <a:lnTo>
                    <a:pt x="42056" y="3130"/>
                  </a:lnTo>
                  <a:lnTo>
                    <a:pt x="41967" y="3028"/>
                  </a:lnTo>
                  <a:lnTo>
                    <a:pt x="41852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8" y="2325"/>
                  </a:lnTo>
                  <a:lnTo>
                    <a:pt x="40306" y="2146"/>
                  </a:lnTo>
                  <a:lnTo>
                    <a:pt x="39834" y="1993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21"/>
                  </a:lnTo>
                  <a:lnTo>
                    <a:pt x="37548" y="1380"/>
                  </a:lnTo>
                  <a:lnTo>
                    <a:pt x="36884" y="1252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2"/>
                  </a:lnTo>
                  <a:lnTo>
                    <a:pt x="32184" y="550"/>
                  </a:lnTo>
                  <a:lnTo>
                    <a:pt x="31303" y="461"/>
                  </a:lnTo>
                  <a:lnTo>
                    <a:pt x="30383" y="384"/>
                  </a:lnTo>
                  <a:lnTo>
                    <a:pt x="29451" y="307"/>
                  </a:lnTo>
                  <a:lnTo>
                    <a:pt x="28480" y="231"/>
                  </a:lnTo>
                  <a:lnTo>
                    <a:pt x="27497" y="180"/>
                  </a:lnTo>
                  <a:lnTo>
                    <a:pt x="26488" y="129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4"/>
                  </a:lnTo>
                  <a:lnTo>
                    <a:pt x="2120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0;p15">
              <a:extLst>
                <a:ext uri="{FF2B5EF4-FFF2-40B4-BE49-F238E27FC236}">
                  <a16:creationId xmlns:a16="http://schemas.microsoft.com/office/drawing/2014/main" id="{050F5C09-F0A5-42C1-913A-CEC1B18C3F3C}"/>
                </a:ext>
              </a:extLst>
            </p:cNvPr>
            <p:cNvSpPr/>
            <p:nvPr/>
          </p:nvSpPr>
          <p:spPr>
            <a:xfrm>
              <a:off x="2706740" y="3686733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1"/>
                  </a:moveTo>
                  <a:lnTo>
                    <a:pt x="18238" y="14"/>
                  </a:lnTo>
                  <a:lnTo>
                    <a:pt x="16577" y="52"/>
                  </a:lnTo>
                  <a:lnTo>
                    <a:pt x="14943" y="116"/>
                  </a:lnTo>
                  <a:lnTo>
                    <a:pt x="13372" y="192"/>
                  </a:lnTo>
                  <a:lnTo>
                    <a:pt x="11839" y="295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4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46" y="1738"/>
                  </a:lnTo>
                  <a:lnTo>
                    <a:pt x="1725" y="1865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49"/>
                  </a:lnTo>
                  <a:lnTo>
                    <a:pt x="281" y="2376"/>
                  </a:lnTo>
                  <a:lnTo>
                    <a:pt x="0" y="2517"/>
                  </a:lnTo>
                  <a:lnTo>
                    <a:pt x="0" y="2517"/>
                  </a:lnTo>
                  <a:lnTo>
                    <a:pt x="716" y="2300"/>
                  </a:lnTo>
                  <a:lnTo>
                    <a:pt x="1507" y="2095"/>
                  </a:lnTo>
                  <a:lnTo>
                    <a:pt x="2363" y="1904"/>
                  </a:lnTo>
                  <a:lnTo>
                    <a:pt x="3295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601"/>
                  </a:lnTo>
                  <a:lnTo>
                    <a:pt x="17050" y="576"/>
                  </a:lnTo>
                  <a:lnTo>
                    <a:pt x="18531" y="563"/>
                  </a:lnTo>
                  <a:lnTo>
                    <a:pt x="19617" y="563"/>
                  </a:lnTo>
                  <a:lnTo>
                    <a:pt x="20690" y="588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23"/>
                  </a:lnTo>
                  <a:lnTo>
                    <a:pt x="29515" y="1112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6"/>
                  </a:lnTo>
                  <a:lnTo>
                    <a:pt x="33512" y="1674"/>
                  </a:lnTo>
                  <a:lnTo>
                    <a:pt x="34214" y="1802"/>
                  </a:lnTo>
                  <a:lnTo>
                    <a:pt x="34879" y="1942"/>
                  </a:lnTo>
                  <a:lnTo>
                    <a:pt x="35517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32"/>
                  </a:lnTo>
                  <a:lnTo>
                    <a:pt x="39055" y="3411"/>
                  </a:lnTo>
                  <a:lnTo>
                    <a:pt x="39182" y="3500"/>
                  </a:lnTo>
                  <a:lnTo>
                    <a:pt x="39297" y="3590"/>
                  </a:lnTo>
                  <a:lnTo>
                    <a:pt x="39387" y="3679"/>
                  </a:lnTo>
                  <a:lnTo>
                    <a:pt x="39476" y="3781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3" y="4164"/>
                  </a:lnTo>
                  <a:lnTo>
                    <a:pt x="39719" y="4254"/>
                  </a:lnTo>
                  <a:lnTo>
                    <a:pt x="39719" y="4356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0" y="4598"/>
                  </a:lnTo>
                  <a:lnTo>
                    <a:pt x="39642" y="4688"/>
                  </a:lnTo>
                  <a:lnTo>
                    <a:pt x="39591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6" y="5326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8480" y="5633"/>
                  </a:lnTo>
                  <a:lnTo>
                    <a:pt x="39080" y="5429"/>
                  </a:lnTo>
                  <a:lnTo>
                    <a:pt x="39361" y="5314"/>
                  </a:lnTo>
                  <a:lnTo>
                    <a:pt x="39617" y="5211"/>
                  </a:lnTo>
                  <a:lnTo>
                    <a:pt x="39846" y="5097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50"/>
                  </a:lnTo>
                  <a:lnTo>
                    <a:pt x="40753" y="4522"/>
                  </a:lnTo>
                  <a:lnTo>
                    <a:pt x="40868" y="4407"/>
                  </a:lnTo>
                  <a:lnTo>
                    <a:pt x="40970" y="4292"/>
                  </a:lnTo>
                  <a:lnTo>
                    <a:pt x="41047" y="4164"/>
                  </a:lnTo>
                  <a:lnTo>
                    <a:pt x="41098" y="4037"/>
                  </a:lnTo>
                  <a:lnTo>
                    <a:pt x="41136" y="3922"/>
                  </a:lnTo>
                  <a:lnTo>
                    <a:pt x="41149" y="3794"/>
                  </a:lnTo>
                  <a:lnTo>
                    <a:pt x="41136" y="3692"/>
                  </a:lnTo>
                  <a:lnTo>
                    <a:pt x="41111" y="3602"/>
                  </a:lnTo>
                  <a:lnTo>
                    <a:pt x="41085" y="3500"/>
                  </a:lnTo>
                  <a:lnTo>
                    <a:pt x="41034" y="3411"/>
                  </a:lnTo>
                  <a:lnTo>
                    <a:pt x="40970" y="3309"/>
                  </a:lnTo>
                  <a:lnTo>
                    <a:pt x="40894" y="3219"/>
                  </a:lnTo>
                  <a:lnTo>
                    <a:pt x="40817" y="3130"/>
                  </a:lnTo>
                  <a:lnTo>
                    <a:pt x="40715" y="3028"/>
                  </a:lnTo>
                  <a:lnTo>
                    <a:pt x="40600" y="2938"/>
                  </a:lnTo>
                  <a:lnTo>
                    <a:pt x="40472" y="2849"/>
                  </a:lnTo>
                  <a:lnTo>
                    <a:pt x="40191" y="2670"/>
                  </a:lnTo>
                  <a:lnTo>
                    <a:pt x="39859" y="2491"/>
                  </a:lnTo>
                  <a:lnTo>
                    <a:pt x="39476" y="2325"/>
                  </a:lnTo>
                  <a:lnTo>
                    <a:pt x="39055" y="2146"/>
                  </a:lnTo>
                  <a:lnTo>
                    <a:pt x="38582" y="1993"/>
                  </a:lnTo>
                  <a:lnTo>
                    <a:pt x="38071" y="1827"/>
                  </a:lnTo>
                  <a:lnTo>
                    <a:pt x="37522" y="1674"/>
                  </a:lnTo>
                  <a:lnTo>
                    <a:pt x="36935" y="1521"/>
                  </a:lnTo>
                  <a:lnTo>
                    <a:pt x="36309" y="1380"/>
                  </a:lnTo>
                  <a:lnTo>
                    <a:pt x="35632" y="1252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1"/>
                  </a:lnTo>
                  <a:lnTo>
                    <a:pt x="29131" y="384"/>
                  </a:lnTo>
                  <a:lnTo>
                    <a:pt x="28199" y="307"/>
                  </a:lnTo>
                  <a:lnTo>
                    <a:pt x="27241" y="231"/>
                  </a:lnTo>
                  <a:lnTo>
                    <a:pt x="26245" y="180"/>
                  </a:lnTo>
                  <a:lnTo>
                    <a:pt x="25249" y="129"/>
                  </a:lnTo>
                  <a:lnTo>
                    <a:pt x="24215" y="77"/>
                  </a:lnTo>
                  <a:lnTo>
                    <a:pt x="23180" y="52"/>
                  </a:lnTo>
                  <a:lnTo>
                    <a:pt x="22120" y="26"/>
                  </a:lnTo>
                  <a:lnTo>
                    <a:pt x="21035" y="14"/>
                  </a:lnTo>
                  <a:lnTo>
                    <a:pt x="1994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1;p15">
              <a:extLst>
                <a:ext uri="{FF2B5EF4-FFF2-40B4-BE49-F238E27FC236}">
                  <a16:creationId xmlns:a16="http://schemas.microsoft.com/office/drawing/2014/main" id="{0BCCDE83-D194-47A5-8A97-EF2D56A0C79C}"/>
                </a:ext>
              </a:extLst>
            </p:cNvPr>
            <p:cNvSpPr/>
            <p:nvPr/>
          </p:nvSpPr>
          <p:spPr>
            <a:xfrm>
              <a:off x="2915476" y="3717749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1" y="0"/>
                  </a:moveTo>
                  <a:lnTo>
                    <a:pt x="1" y="383"/>
                  </a:lnTo>
                  <a:lnTo>
                    <a:pt x="2325" y="383"/>
                  </a:lnTo>
                  <a:lnTo>
                    <a:pt x="3347" y="396"/>
                  </a:lnTo>
                  <a:lnTo>
                    <a:pt x="4254" y="409"/>
                  </a:lnTo>
                  <a:lnTo>
                    <a:pt x="5058" y="447"/>
                  </a:lnTo>
                  <a:lnTo>
                    <a:pt x="5748" y="511"/>
                  </a:lnTo>
                  <a:lnTo>
                    <a:pt x="6323" y="575"/>
                  </a:lnTo>
                  <a:lnTo>
                    <a:pt x="6578" y="626"/>
                  </a:lnTo>
                  <a:lnTo>
                    <a:pt x="6795" y="664"/>
                  </a:lnTo>
                  <a:lnTo>
                    <a:pt x="6987" y="715"/>
                  </a:lnTo>
                  <a:lnTo>
                    <a:pt x="7140" y="767"/>
                  </a:lnTo>
                  <a:lnTo>
                    <a:pt x="7268" y="830"/>
                  </a:lnTo>
                  <a:lnTo>
                    <a:pt x="7370" y="894"/>
                  </a:lnTo>
                  <a:lnTo>
                    <a:pt x="1" y="894"/>
                  </a:lnTo>
                  <a:lnTo>
                    <a:pt x="1" y="1188"/>
                  </a:lnTo>
                  <a:lnTo>
                    <a:pt x="7472" y="1188"/>
                  </a:lnTo>
                  <a:lnTo>
                    <a:pt x="7446" y="1226"/>
                  </a:lnTo>
                  <a:lnTo>
                    <a:pt x="7408" y="1252"/>
                  </a:lnTo>
                  <a:lnTo>
                    <a:pt x="7306" y="1329"/>
                  </a:lnTo>
                  <a:lnTo>
                    <a:pt x="7165" y="1392"/>
                  </a:lnTo>
                  <a:lnTo>
                    <a:pt x="6987" y="1456"/>
                  </a:lnTo>
                  <a:lnTo>
                    <a:pt x="6770" y="1520"/>
                  </a:lnTo>
                  <a:lnTo>
                    <a:pt x="6514" y="1571"/>
                  </a:lnTo>
                  <a:lnTo>
                    <a:pt x="6208" y="1622"/>
                  </a:lnTo>
                  <a:lnTo>
                    <a:pt x="5876" y="1673"/>
                  </a:lnTo>
                  <a:lnTo>
                    <a:pt x="5505" y="1712"/>
                  </a:lnTo>
                  <a:lnTo>
                    <a:pt x="5097" y="1750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2" y="1852"/>
                  </a:lnTo>
                  <a:lnTo>
                    <a:pt x="1" y="1852"/>
                  </a:lnTo>
                  <a:lnTo>
                    <a:pt x="1" y="2210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7"/>
                  </a:lnTo>
                  <a:lnTo>
                    <a:pt x="11163" y="3857"/>
                  </a:lnTo>
                  <a:lnTo>
                    <a:pt x="9107" y="3410"/>
                  </a:lnTo>
                  <a:lnTo>
                    <a:pt x="7051" y="2976"/>
                  </a:lnTo>
                  <a:lnTo>
                    <a:pt x="5033" y="2567"/>
                  </a:lnTo>
                  <a:lnTo>
                    <a:pt x="3079" y="2184"/>
                  </a:lnTo>
                  <a:lnTo>
                    <a:pt x="3845" y="2171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108"/>
                  </a:lnTo>
                  <a:lnTo>
                    <a:pt x="6540" y="2056"/>
                  </a:lnTo>
                  <a:lnTo>
                    <a:pt x="7102" y="2018"/>
                  </a:lnTo>
                  <a:lnTo>
                    <a:pt x="7638" y="1967"/>
                  </a:lnTo>
                  <a:lnTo>
                    <a:pt x="8111" y="1903"/>
                  </a:lnTo>
                  <a:lnTo>
                    <a:pt x="8558" y="1827"/>
                  </a:lnTo>
                  <a:lnTo>
                    <a:pt x="8941" y="1763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2" y="1495"/>
                  </a:lnTo>
                  <a:lnTo>
                    <a:pt x="10026" y="1392"/>
                  </a:lnTo>
                  <a:lnTo>
                    <a:pt x="10103" y="1341"/>
                  </a:lnTo>
                  <a:lnTo>
                    <a:pt x="10167" y="1290"/>
                  </a:lnTo>
                  <a:lnTo>
                    <a:pt x="10218" y="1239"/>
                  </a:lnTo>
                  <a:lnTo>
                    <a:pt x="10256" y="1188"/>
                  </a:lnTo>
                  <a:lnTo>
                    <a:pt x="13781" y="1188"/>
                  </a:lnTo>
                  <a:lnTo>
                    <a:pt x="13781" y="894"/>
                  </a:lnTo>
                  <a:lnTo>
                    <a:pt x="10218" y="894"/>
                  </a:lnTo>
                  <a:lnTo>
                    <a:pt x="10179" y="843"/>
                  </a:lnTo>
                  <a:lnTo>
                    <a:pt x="10128" y="792"/>
                  </a:lnTo>
                  <a:lnTo>
                    <a:pt x="9988" y="703"/>
                  </a:lnTo>
                  <a:lnTo>
                    <a:pt x="9809" y="613"/>
                  </a:lnTo>
                  <a:lnTo>
                    <a:pt x="9579" y="537"/>
                  </a:lnTo>
                  <a:lnTo>
                    <a:pt x="9337" y="473"/>
                  </a:lnTo>
                  <a:lnTo>
                    <a:pt x="9043" y="409"/>
                  </a:lnTo>
                  <a:lnTo>
                    <a:pt x="8724" y="345"/>
                  </a:lnTo>
                  <a:lnTo>
                    <a:pt x="8391" y="294"/>
                  </a:lnTo>
                  <a:lnTo>
                    <a:pt x="13781" y="294"/>
                  </a:lnTo>
                  <a:lnTo>
                    <a:pt x="1378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2;p15">
              <a:extLst>
                <a:ext uri="{FF2B5EF4-FFF2-40B4-BE49-F238E27FC236}">
                  <a16:creationId xmlns:a16="http://schemas.microsoft.com/office/drawing/2014/main" id="{65F03FBF-C0AD-46F8-A746-12EA8DE41DB0}"/>
                </a:ext>
              </a:extLst>
            </p:cNvPr>
            <p:cNvSpPr/>
            <p:nvPr/>
          </p:nvSpPr>
          <p:spPr>
            <a:xfrm>
              <a:off x="2629221" y="3646848"/>
              <a:ext cx="764071" cy="159776"/>
            </a:xfrm>
            <a:custGeom>
              <a:avLst/>
              <a:gdLst/>
              <a:ahLst/>
              <a:cxnLst/>
              <a:rect l="l" t="t" r="r" b="b"/>
              <a:pathLst>
                <a:path w="51609" h="10792" extrusionOk="0">
                  <a:moveTo>
                    <a:pt x="0" y="0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6" y="6347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6"/>
                  </a:lnTo>
                  <a:lnTo>
                    <a:pt x="1571" y="7254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69"/>
                  </a:lnTo>
                  <a:lnTo>
                    <a:pt x="3729" y="8186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72"/>
                  </a:lnTo>
                  <a:lnTo>
                    <a:pt x="12427" y="10013"/>
                  </a:lnTo>
                  <a:lnTo>
                    <a:pt x="13499" y="10140"/>
                  </a:lnTo>
                  <a:lnTo>
                    <a:pt x="14623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3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53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5"/>
                  </a:lnTo>
                  <a:lnTo>
                    <a:pt x="38109" y="10140"/>
                  </a:lnTo>
                  <a:lnTo>
                    <a:pt x="39182" y="10013"/>
                  </a:lnTo>
                  <a:lnTo>
                    <a:pt x="40229" y="9872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6"/>
                  </a:lnTo>
                  <a:lnTo>
                    <a:pt x="48505" y="7969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54"/>
                  </a:lnTo>
                  <a:lnTo>
                    <a:pt x="50255" y="7126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4" y="6079"/>
                  </a:lnTo>
                  <a:lnTo>
                    <a:pt x="51481" y="5951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3;p15">
              <a:extLst>
                <a:ext uri="{FF2B5EF4-FFF2-40B4-BE49-F238E27FC236}">
                  <a16:creationId xmlns:a16="http://schemas.microsoft.com/office/drawing/2014/main" id="{C8463C51-6C45-4C95-BB55-C100C9149F0C}"/>
                </a:ext>
              </a:extLst>
            </p:cNvPr>
            <p:cNvSpPr/>
            <p:nvPr/>
          </p:nvSpPr>
          <p:spPr>
            <a:xfrm>
              <a:off x="2629221" y="356704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4483" y="1"/>
                  </a:moveTo>
                  <a:lnTo>
                    <a:pt x="23167" y="26"/>
                  </a:lnTo>
                  <a:lnTo>
                    <a:pt x="21877" y="65"/>
                  </a:lnTo>
                  <a:lnTo>
                    <a:pt x="20600" y="103"/>
                  </a:lnTo>
                  <a:lnTo>
                    <a:pt x="19361" y="167"/>
                  </a:lnTo>
                  <a:lnTo>
                    <a:pt x="18135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27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5" y="1763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11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39" y="5109"/>
                  </a:lnTo>
                  <a:lnTo>
                    <a:pt x="13" y="5250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28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7"/>
                  </a:lnTo>
                  <a:lnTo>
                    <a:pt x="19361" y="10614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4"/>
                  </a:lnTo>
                  <a:lnTo>
                    <a:pt x="33486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28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7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4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11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72"/>
                  </a:lnTo>
                  <a:lnTo>
                    <a:pt x="45721" y="1967"/>
                  </a:lnTo>
                  <a:lnTo>
                    <a:pt x="44904" y="1763"/>
                  </a:lnTo>
                  <a:lnTo>
                    <a:pt x="44061" y="1584"/>
                  </a:lnTo>
                  <a:lnTo>
                    <a:pt x="43154" y="1405"/>
                  </a:lnTo>
                  <a:lnTo>
                    <a:pt x="42222" y="1227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86" y="243"/>
                  </a:lnTo>
                  <a:lnTo>
                    <a:pt x="32260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4;p15">
              <a:extLst>
                <a:ext uri="{FF2B5EF4-FFF2-40B4-BE49-F238E27FC236}">
                  <a16:creationId xmlns:a16="http://schemas.microsoft.com/office/drawing/2014/main" id="{7B53E67B-64EC-4BE9-BA76-6AC425B0B0CF}"/>
                </a:ext>
              </a:extLst>
            </p:cNvPr>
            <p:cNvSpPr/>
            <p:nvPr/>
          </p:nvSpPr>
          <p:spPr>
            <a:xfrm>
              <a:off x="2697472" y="3581232"/>
              <a:ext cx="627569" cy="112326"/>
            </a:xfrm>
            <a:custGeom>
              <a:avLst/>
              <a:gdLst/>
              <a:ahLst/>
              <a:cxnLst/>
              <a:rect l="l" t="t" r="r" b="b"/>
              <a:pathLst>
                <a:path w="42389" h="7587" extrusionOk="0">
                  <a:moveTo>
                    <a:pt x="21201" y="0"/>
                  </a:moveTo>
                  <a:lnTo>
                    <a:pt x="20102" y="13"/>
                  </a:lnTo>
                  <a:lnTo>
                    <a:pt x="19030" y="26"/>
                  </a:lnTo>
                  <a:lnTo>
                    <a:pt x="17970" y="52"/>
                  </a:lnTo>
                  <a:lnTo>
                    <a:pt x="16922" y="77"/>
                  </a:lnTo>
                  <a:lnTo>
                    <a:pt x="15901" y="128"/>
                  </a:lnTo>
                  <a:lnTo>
                    <a:pt x="14892" y="179"/>
                  </a:lnTo>
                  <a:lnTo>
                    <a:pt x="13908" y="230"/>
                  </a:lnTo>
                  <a:lnTo>
                    <a:pt x="12951" y="307"/>
                  </a:lnTo>
                  <a:lnTo>
                    <a:pt x="12006" y="384"/>
                  </a:lnTo>
                  <a:lnTo>
                    <a:pt x="11099" y="460"/>
                  </a:lnTo>
                  <a:lnTo>
                    <a:pt x="10205" y="550"/>
                  </a:lnTo>
                  <a:lnTo>
                    <a:pt x="9349" y="652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52"/>
                  </a:lnTo>
                  <a:lnTo>
                    <a:pt x="4841" y="1380"/>
                  </a:lnTo>
                  <a:lnTo>
                    <a:pt x="4215" y="1533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93"/>
                  </a:lnTo>
                  <a:lnTo>
                    <a:pt x="2095" y="2146"/>
                  </a:lnTo>
                  <a:lnTo>
                    <a:pt x="1661" y="2325"/>
                  </a:lnTo>
                  <a:lnTo>
                    <a:pt x="1291" y="2491"/>
                  </a:lnTo>
                  <a:lnTo>
                    <a:pt x="959" y="2670"/>
                  </a:lnTo>
                  <a:lnTo>
                    <a:pt x="665" y="2848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29"/>
                  </a:lnTo>
                  <a:lnTo>
                    <a:pt x="243" y="3219"/>
                  </a:lnTo>
                  <a:lnTo>
                    <a:pt x="167" y="3308"/>
                  </a:lnTo>
                  <a:lnTo>
                    <a:pt x="116" y="3410"/>
                  </a:lnTo>
                  <a:lnTo>
                    <a:pt x="65" y="3500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1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5" y="4087"/>
                  </a:lnTo>
                  <a:lnTo>
                    <a:pt x="116" y="4177"/>
                  </a:lnTo>
                  <a:lnTo>
                    <a:pt x="167" y="4279"/>
                  </a:lnTo>
                  <a:lnTo>
                    <a:pt x="243" y="4368"/>
                  </a:lnTo>
                  <a:lnTo>
                    <a:pt x="333" y="4470"/>
                  </a:lnTo>
                  <a:lnTo>
                    <a:pt x="435" y="4560"/>
                  </a:lnTo>
                  <a:lnTo>
                    <a:pt x="550" y="4649"/>
                  </a:lnTo>
                  <a:lnTo>
                    <a:pt x="665" y="4739"/>
                  </a:lnTo>
                  <a:lnTo>
                    <a:pt x="959" y="4917"/>
                  </a:lnTo>
                  <a:lnTo>
                    <a:pt x="1291" y="5096"/>
                  </a:lnTo>
                  <a:lnTo>
                    <a:pt x="1661" y="5275"/>
                  </a:lnTo>
                  <a:lnTo>
                    <a:pt x="2095" y="5441"/>
                  </a:lnTo>
                  <a:lnTo>
                    <a:pt x="2555" y="5607"/>
                  </a:lnTo>
                  <a:lnTo>
                    <a:pt x="3066" y="5760"/>
                  </a:lnTo>
                  <a:lnTo>
                    <a:pt x="3615" y="5914"/>
                  </a:lnTo>
                  <a:lnTo>
                    <a:pt x="4215" y="6067"/>
                  </a:lnTo>
                  <a:lnTo>
                    <a:pt x="4841" y="6207"/>
                  </a:lnTo>
                  <a:lnTo>
                    <a:pt x="5505" y="6348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5"/>
                  </a:lnTo>
                  <a:lnTo>
                    <a:pt x="10205" y="7037"/>
                  </a:lnTo>
                  <a:lnTo>
                    <a:pt x="11099" y="7127"/>
                  </a:lnTo>
                  <a:lnTo>
                    <a:pt x="12006" y="7216"/>
                  </a:lnTo>
                  <a:lnTo>
                    <a:pt x="12951" y="7293"/>
                  </a:lnTo>
                  <a:lnTo>
                    <a:pt x="13908" y="7357"/>
                  </a:lnTo>
                  <a:lnTo>
                    <a:pt x="14892" y="7421"/>
                  </a:lnTo>
                  <a:lnTo>
                    <a:pt x="15901" y="7472"/>
                  </a:lnTo>
                  <a:lnTo>
                    <a:pt x="16922" y="7510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1201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72"/>
                  </a:lnTo>
                  <a:lnTo>
                    <a:pt x="27497" y="7421"/>
                  </a:lnTo>
                  <a:lnTo>
                    <a:pt x="28480" y="7357"/>
                  </a:lnTo>
                  <a:lnTo>
                    <a:pt x="29451" y="7293"/>
                  </a:lnTo>
                  <a:lnTo>
                    <a:pt x="30383" y="7216"/>
                  </a:lnTo>
                  <a:lnTo>
                    <a:pt x="31303" y="7127"/>
                  </a:lnTo>
                  <a:lnTo>
                    <a:pt x="32184" y="7037"/>
                  </a:lnTo>
                  <a:lnTo>
                    <a:pt x="33052" y="6935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4" y="6348"/>
                  </a:lnTo>
                  <a:lnTo>
                    <a:pt x="37548" y="6207"/>
                  </a:lnTo>
                  <a:lnTo>
                    <a:pt x="38186" y="6067"/>
                  </a:lnTo>
                  <a:lnTo>
                    <a:pt x="38774" y="5914"/>
                  </a:lnTo>
                  <a:lnTo>
                    <a:pt x="39323" y="5760"/>
                  </a:lnTo>
                  <a:lnTo>
                    <a:pt x="39834" y="5607"/>
                  </a:lnTo>
                  <a:lnTo>
                    <a:pt x="40306" y="5441"/>
                  </a:lnTo>
                  <a:lnTo>
                    <a:pt x="40728" y="5275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2" y="4649"/>
                  </a:lnTo>
                  <a:lnTo>
                    <a:pt x="41967" y="4560"/>
                  </a:lnTo>
                  <a:lnTo>
                    <a:pt x="42056" y="4470"/>
                  </a:lnTo>
                  <a:lnTo>
                    <a:pt x="42146" y="4368"/>
                  </a:lnTo>
                  <a:lnTo>
                    <a:pt x="42222" y="4279"/>
                  </a:lnTo>
                  <a:lnTo>
                    <a:pt x="42286" y="4177"/>
                  </a:lnTo>
                  <a:lnTo>
                    <a:pt x="42324" y="4087"/>
                  </a:lnTo>
                  <a:lnTo>
                    <a:pt x="42363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3" y="3602"/>
                  </a:lnTo>
                  <a:lnTo>
                    <a:pt x="42324" y="3500"/>
                  </a:lnTo>
                  <a:lnTo>
                    <a:pt x="42286" y="3410"/>
                  </a:lnTo>
                  <a:lnTo>
                    <a:pt x="42222" y="3308"/>
                  </a:lnTo>
                  <a:lnTo>
                    <a:pt x="42146" y="3219"/>
                  </a:lnTo>
                  <a:lnTo>
                    <a:pt x="42056" y="3129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8" y="2325"/>
                  </a:lnTo>
                  <a:lnTo>
                    <a:pt x="40306" y="2146"/>
                  </a:lnTo>
                  <a:lnTo>
                    <a:pt x="39834" y="1993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33"/>
                  </a:lnTo>
                  <a:lnTo>
                    <a:pt x="37548" y="1380"/>
                  </a:lnTo>
                  <a:lnTo>
                    <a:pt x="36884" y="1252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2"/>
                  </a:lnTo>
                  <a:lnTo>
                    <a:pt x="32184" y="550"/>
                  </a:lnTo>
                  <a:lnTo>
                    <a:pt x="31303" y="460"/>
                  </a:lnTo>
                  <a:lnTo>
                    <a:pt x="30383" y="384"/>
                  </a:lnTo>
                  <a:lnTo>
                    <a:pt x="29451" y="307"/>
                  </a:lnTo>
                  <a:lnTo>
                    <a:pt x="28480" y="230"/>
                  </a:lnTo>
                  <a:lnTo>
                    <a:pt x="27497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5;p15">
              <a:extLst>
                <a:ext uri="{FF2B5EF4-FFF2-40B4-BE49-F238E27FC236}">
                  <a16:creationId xmlns:a16="http://schemas.microsoft.com/office/drawing/2014/main" id="{C1A09182-0033-41D4-885B-F0E04B5D4009}"/>
                </a:ext>
              </a:extLst>
            </p:cNvPr>
            <p:cNvSpPr/>
            <p:nvPr/>
          </p:nvSpPr>
          <p:spPr>
            <a:xfrm>
              <a:off x="2706740" y="3581232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77" y="52"/>
                  </a:lnTo>
                  <a:lnTo>
                    <a:pt x="14943" y="115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4" y="1290"/>
                  </a:lnTo>
                  <a:lnTo>
                    <a:pt x="3551" y="1393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16" y="1993"/>
                  </a:lnTo>
                  <a:lnTo>
                    <a:pt x="946" y="2121"/>
                  </a:lnTo>
                  <a:lnTo>
                    <a:pt x="601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716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25"/>
                  </a:lnTo>
                  <a:lnTo>
                    <a:pt x="4292" y="1546"/>
                  </a:lnTo>
                  <a:lnTo>
                    <a:pt x="5352" y="1393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601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50" y="614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22"/>
                  </a:lnTo>
                  <a:lnTo>
                    <a:pt x="29515" y="1112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6"/>
                  </a:lnTo>
                  <a:lnTo>
                    <a:pt x="33512" y="1674"/>
                  </a:lnTo>
                  <a:lnTo>
                    <a:pt x="34214" y="1801"/>
                  </a:lnTo>
                  <a:lnTo>
                    <a:pt x="34879" y="1942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32"/>
                  </a:lnTo>
                  <a:lnTo>
                    <a:pt x="39055" y="3410"/>
                  </a:lnTo>
                  <a:lnTo>
                    <a:pt x="39182" y="3500"/>
                  </a:lnTo>
                  <a:lnTo>
                    <a:pt x="39297" y="3589"/>
                  </a:lnTo>
                  <a:lnTo>
                    <a:pt x="39387" y="3679"/>
                  </a:lnTo>
                  <a:lnTo>
                    <a:pt x="39476" y="3781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55" y="4062"/>
                  </a:lnTo>
                  <a:lnTo>
                    <a:pt x="39693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0" y="4611"/>
                  </a:lnTo>
                  <a:lnTo>
                    <a:pt x="39642" y="4688"/>
                  </a:lnTo>
                  <a:lnTo>
                    <a:pt x="39591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0" y="5428"/>
                  </a:lnTo>
                  <a:lnTo>
                    <a:pt x="39361" y="5326"/>
                  </a:lnTo>
                  <a:lnTo>
                    <a:pt x="39617" y="5211"/>
                  </a:lnTo>
                  <a:lnTo>
                    <a:pt x="39846" y="5096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49"/>
                  </a:lnTo>
                  <a:lnTo>
                    <a:pt x="40753" y="4522"/>
                  </a:lnTo>
                  <a:lnTo>
                    <a:pt x="40868" y="4407"/>
                  </a:lnTo>
                  <a:lnTo>
                    <a:pt x="40970" y="4292"/>
                  </a:lnTo>
                  <a:lnTo>
                    <a:pt x="41047" y="4164"/>
                  </a:lnTo>
                  <a:lnTo>
                    <a:pt x="41098" y="4049"/>
                  </a:lnTo>
                  <a:lnTo>
                    <a:pt x="41136" y="3921"/>
                  </a:lnTo>
                  <a:lnTo>
                    <a:pt x="41149" y="3794"/>
                  </a:lnTo>
                  <a:lnTo>
                    <a:pt x="41136" y="3691"/>
                  </a:lnTo>
                  <a:lnTo>
                    <a:pt x="41111" y="3602"/>
                  </a:lnTo>
                  <a:lnTo>
                    <a:pt x="41085" y="3500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894" y="3219"/>
                  </a:lnTo>
                  <a:lnTo>
                    <a:pt x="40817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70"/>
                  </a:lnTo>
                  <a:lnTo>
                    <a:pt x="39859" y="2491"/>
                  </a:lnTo>
                  <a:lnTo>
                    <a:pt x="39476" y="2325"/>
                  </a:lnTo>
                  <a:lnTo>
                    <a:pt x="39055" y="2146"/>
                  </a:lnTo>
                  <a:lnTo>
                    <a:pt x="38582" y="1993"/>
                  </a:lnTo>
                  <a:lnTo>
                    <a:pt x="38071" y="1827"/>
                  </a:lnTo>
                  <a:lnTo>
                    <a:pt x="37522" y="1674"/>
                  </a:lnTo>
                  <a:lnTo>
                    <a:pt x="36935" y="1533"/>
                  </a:lnTo>
                  <a:lnTo>
                    <a:pt x="36309" y="1380"/>
                  </a:lnTo>
                  <a:lnTo>
                    <a:pt x="35632" y="1252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0"/>
                  </a:lnTo>
                  <a:lnTo>
                    <a:pt x="29131" y="384"/>
                  </a:lnTo>
                  <a:lnTo>
                    <a:pt x="28199" y="307"/>
                  </a:lnTo>
                  <a:lnTo>
                    <a:pt x="27241" y="230"/>
                  </a:lnTo>
                  <a:lnTo>
                    <a:pt x="26245" y="179"/>
                  </a:lnTo>
                  <a:lnTo>
                    <a:pt x="25249" y="128"/>
                  </a:lnTo>
                  <a:lnTo>
                    <a:pt x="24215" y="77"/>
                  </a:lnTo>
                  <a:lnTo>
                    <a:pt x="23180" y="52"/>
                  </a:lnTo>
                  <a:lnTo>
                    <a:pt x="22120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;p15">
              <a:extLst>
                <a:ext uri="{FF2B5EF4-FFF2-40B4-BE49-F238E27FC236}">
                  <a16:creationId xmlns:a16="http://schemas.microsoft.com/office/drawing/2014/main" id="{08CA4D90-3984-46C5-A0B9-B78BFCB489BB}"/>
                </a:ext>
              </a:extLst>
            </p:cNvPr>
            <p:cNvSpPr/>
            <p:nvPr/>
          </p:nvSpPr>
          <p:spPr>
            <a:xfrm>
              <a:off x="2915476" y="3612234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1" y="1"/>
                  </a:moveTo>
                  <a:lnTo>
                    <a:pt x="1" y="384"/>
                  </a:lnTo>
                  <a:lnTo>
                    <a:pt x="2325" y="384"/>
                  </a:lnTo>
                  <a:lnTo>
                    <a:pt x="3347" y="397"/>
                  </a:lnTo>
                  <a:lnTo>
                    <a:pt x="4254" y="410"/>
                  </a:lnTo>
                  <a:lnTo>
                    <a:pt x="5058" y="461"/>
                  </a:lnTo>
                  <a:lnTo>
                    <a:pt x="5748" y="512"/>
                  </a:lnTo>
                  <a:lnTo>
                    <a:pt x="6323" y="588"/>
                  </a:lnTo>
                  <a:lnTo>
                    <a:pt x="6578" y="627"/>
                  </a:lnTo>
                  <a:lnTo>
                    <a:pt x="6795" y="665"/>
                  </a:lnTo>
                  <a:lnTo>
                    <a:pt x="6987" y="716"/>
                  </a:lnTo>
                  <a:lnTo>
                    <a:pt x="7140" y="780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89"/>
                  </a:lnTo>
                  <a:lnTo>
                    <a:pt x="7472" y="1189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6" y="1329"/>
                  </a:lnTo>
                  <a:lnTo>
                    <a:pt x="7165" y="1393"/>
                  </a:lnTo>
                  <a:lnTo>
                    <a:pt x="6987" y="1457"/>
                  </a:lnTo>
                  <a:lnTo>
                    <a:pt x="6770" y="1521"/>
                  </a:lnTo>
                  <a:lnTo>
                    <a:pt x="6514" y="1572"/>
                  </a:lnTo>
                  <a:lnTo>
                    <a:pt x="6208" y="1623"/>
                  </a:lnTo>
                  <a:lnTo>
                    <a:pt x="5876" y="1674"/>
                  </a:lnTo>
                  <a:lnTo>
                    <a:pt x="5505" y="1712"/>
                  </a:lnTo>
                  <a:lnTo>
                    <a:pt x="5097" y="1751"/>
                  </a:lnTo>
                  <a:lnTo>
                    <a:pt x="4151" y="1802"/>
                  </a:lnTo>
                  <a:lnTo>
                    <a:pt x="3053" y="1840"/>
                  </a:lnTo>
                  <a:lnTo>
                    <a:pt x="1802" y="1853"/>
                  </a:lnTo>
                  <a:lnTo>
                    <a:pt x="1" y="1853"/>
                  </a:lnTo>
                  <a:lnTo>
                    <a:pt x="1" y="2210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7"/>
                  </a:lnTo>
                  <a:lnTo>
                    <a:pt x="5033" y="2568"/>
                  </a:lnTo>
                  <a:lnTo>
                    <a:pt x="3079" y="2185"/>
                  </a:lnTo>
                  <a:lnTo>
                    <a:pt x="3845" y="2172"/>
                  </a:lnTo>
                  <a:lnTo>
                    <a:pt x="4586" y="2159"/>
                  </a:lnTo>
                  <a:lnTo>
                    <a:pt x="5275" y="2134"/>
                  </a:lnTo>
                  <a:lnTo>
                    <a:pt x="5927" y="2108"/>
                  </a:lnTo>
                  <a:lnTo>
                    <a:pt x="6540" y="2070"/>
                  </a:lnTo>
                  <a:lnTo>
                    <a:pt x="7102" y="2019"/>
                  </a:lnTo>
                  <a:lnTo>
                    <a:pt x="7638" y="1968"/>
                  </a:lnTo>
                  <a:lnTo>
                    <a:pt x="8111" y="1904"/>
                  </a:lnTo>
                  <a:lnTo>
                    <a:pt x="8558" y="1827"/>
                  </a:lnTo>
                  <a:lnTo>
                    <a:pt x="8941" y="1763"/>
                  </a:lnTo>
                  <a:lnTo>
                    <a:pt x="9285" y="1674"/>
                  </a:lnTo>
                  <a:lnTo>
                    <a:pt x="9579" y="1585"/>
                  </a:lnTo>
                  <a:lnTo>
                    <a:pt x="9822" y="1495"/>
                  </a:lnTo>
                  <a:lnTo>
                    <a:pt x="10026" y="1393"/>
                  </a:lnTo>
                  <a:lnTo>
                    <a:pt x="10103" y="1342"/>
                  </a:lnTo>
                  <a:lnTo>
                    <a:pt x="10167" y="1291"/>
                  </a:lnTo>
                  <a:lnTo>
                    <a:pt x="10218" y="1240"/>
                  </a:lnTo>
                  <a:lnTo>
                    <a:pt x="10256" y="1189"/>
                  </a:lnTo>
                  <a:lnTo>
                    <a:pt x="13781" y="1189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3"/>
                  </a:lnTo>
                  <a:lnTo>
                    <a:pt x="9988" y="703"/>
                  </a:lnTo>
                  <a:lnTo>
                    <a:pt x="9809" y="627"/>
                  </a:lnTo>
                  <a:lnTo>
                    <a:pt x="9579" y="550"/>
                  </a:lnTo>
                  <a:lnTo>
                    <a:pt x="9337" y="474"/>
                  </a:lnTo>
                  <a:lnTo>
                    <a:pt x="9043" y="410"/>
                  </a:lnTo>
                  <a:lnTo>
                    <a:pt x="8724" y="346"/>
                  </a:lnTo>
                  <a:lnTo>
                    <a:pt x="8391" y="295"/>
                  </a:lnTo>
                  <a:lnTo>
                    <a:pt x="13781" y="295"/>
                  </a:lnTo>
                  <a:lnTo>
                    <a:pt x="1378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;p15">
              <a:extLst>
                <a:ext uri="{FF2B5EF4-FFF2-40B4-BE49-F238E27FC236}">
                  <a16:creationId xmlns:a16="http://schemas.microsoft.com/office/drawing/2014/main" id="{29D495E5-2F8D-4877-A53B-C06DCAFD71F8}"/>
                </a:ext>
              </a:extLst>
            </p:cNvPr>
            <p:cNvSpPr/>
            <p:nvPr/>
          </p:nvSpPr>
          <p:spPr>
            <a:xfrm>
              <a:off x="2629221" y="3541333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0" y="1"/>
                  </a:move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89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55"/>
                  </a:lnTo>
                  <a:lnTo>
                    <a:pt x="1788" y="7370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73"/>
                  </a:lnTo>
                  <a:lnTo>
                    <a:pt x="12427" y="10013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5" y="10550"/>
                  </a:lnTo>
                  <a:lnTo>
                    <a:pt x="19361" y="10614"/>
                  </a:lnTo>
                  <a:lnTo>
                    <a:pt x="20600" y="10677"/>
                  </a:lnTo>
                  <a:lnTo>
                    <a:pt x="21877" y="10729"/>
                  </a:lnTo>
                  <a:lnTo>
                    <a:pt x="23167" y="10767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9"/>
                  </a:lnTo>
                  <a:lnTo>
                    <a:pt x="31009" y="10677"/>
                  </a:lnTo>
                  <a:lnTo>
                    <a:pt x="32260" y="10614"/>
                  </a:lnTo>
                  <a:lnTo>
                    <a:pt x="33486" y="10550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3"/>
                  </a:lnTo>
                  <a:lnTo>
                    <a:pt x="40229" y="9873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1"/>
                  </a:lnTo>
                  <a:lnTo>
                    <a:pt x="47203" y="8417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40"/>
                  </a:lnTo>
                  <a:lnTo>
                    <a:pt x="49591" y="7497"/>
                  </a:lnTo>
                  <a:lnTo>
                    <a:pt x="49821" y="7370"/>
                  </a:lnTo>
                  <a:lnTo>
                    <a:pt x="50050" y="7255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9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8;p15">
              <a:extLst>
                <a:ext uri="{FF2B5EF4-FFF2-40B4-BE49-F238E27FC236}">
                  <a16:creationId xmlns:a16="http://schemas.microsoft.com/office/drawing/2014/main" id="{418CA0DA-57A5-4DC5-A6E4-E5ED89133334}"/>
                </a:ext>
              </a:extLst>
            </p:cNvPr>
            <p:cNvSpPr/>
            <p:nvPr/>
          </p:nvSpPr>
          <p:spPr>
            <a:xfrm>
              <a:off x="2629221" y="346154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25811" y="0"/>
                  </a:moveTo>
                  <a:lnTo>
                    <a:pt x="24483" y="13"/>
                  </a:lnTo>
                  <a:lnTo>
                    <a:pt x="23167" y="26"/>
                  </a:lnTo>
                  <a:lnTo>
                    <a:pt x="21877" y="64"/>
                  </a:lnTo>
                  <a:lnTo>
                    <a:pt x="20600" y="115"/>
                  </a:lnTo>
                  <a:lnTo>
                    <a:pt x="19361" y="166"/>
                  </a:lnTo>
                  <a:lnTo>
                    <a:pt x="18135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79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26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5" y="1763"/>
                  </a:lnTo>
                  <a:lnTo>
                    <a:pt x="5888" y="1967"/>
                  </a:lnTo>
                  <a:lnTo>
                    <a:pt x="5122" y="2171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8" y="3410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93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4"/>
                  </a:lnTo>
                  <a:lnTo>
                    <a:pt x="396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39" y="5122"/>
                  </a:lnTo>
                  <a:lnTo>
                    <a:pt x="13" y="5249"/>
                  </a:ln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75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42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42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79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22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4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59" y="3793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10"/>
                  </a:lnTo>
                  <a:lnTo>
                    <a:pt x="49591" y="3295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71"/>
                  </a:lnTo>
                  <a:lnTo>
                    <a:pt x="45721" y="1967"/>
                  </a:lnTo>
                  <a:lnTo>
                    <a:pt x="44904" y="1763"/>
                  </a:lnTo>
                  <a:lnTo>
                    <a:pt x="44061" y="1584"/>
                  </a:lnTo>
                  <a:lnTo>
                    <a:pt x="43154" y="1405"/>
                  </a:lnTo>
                  <a:lnTo>
                    <a:pt x="42222" y="1226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79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2"/>
                  </a:lnTo>
                  <a:lnTo>
                    <a:pt x="33486" y="243"/>
                  </a:lnTo>
                  <a:lnTo>
                    <a:pt x="32260" y="166"/>
                  </a:lnTo>
                  <a:lnTo>
                    <a:pt x="31009" y="115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9;p15">
              <a:extLst>
                <a:ext uri="{FF2B5EF4-FFF2-40B4-BE49-F238E27FC236}">
                  <a16:creationId xmlns:a16="http://schemas.microsoft.com/office/drawing/2014/main" id="{793351C4-E7C5-40AE-ADD9-FD1160F40EFD}"/>
                </a:ext>
              </a:extLst>
            </p:cNvPr>
            <p:cNvSpPr/>
            <p:nvPr/>
          </p:nvSpPr>
          <p:spPr>
            <a:xfrm>
              <a:off x="2697472" y="3475732"/>
              <a:ext cx="627569" cy="112326"/>
            </a:xfrm>
            <a:custGeom>
              <a:avLst/>
              <a:gdLst/>
              <a:ahLst/>
              <a:cxnLst/>
              <a:rect l="l" t="t" r="r" b="b"/>
              <a:pathLst>
                <a:path w="42389" h="7587" extrusionOk="0">
                  <a:moveTo>
                    <a:pt x="21201" y="0"/>
                  </a:moveTo>
                  <a:lnTo>
                    <a:pt x="20102" y="13"/>
                  </a:lnTo>
                  <a:lnTo>
                    <a:pt x="19030" y="26"/>
                  </a:lnTo>
                  <a:lnTo>
                    <a:pt x="17970" y="51"/>
                  </a:lnTo>
                  <a:lnTo>
                    <a:pt x="16922" y="77"/>
                  </a:lnTo>
                  <a:lnTo>
                    <a:pt x="15901" y="128"/>
                  </a:lnTo>
                  <a:lnTo>
                    <a:pt x="14892" y="179"/>
                  </a:lnTo>
                  <a:lnTo>
                    <a:pt x="13908" y="230"/>
                  </a:lnTo>
                  <a:lnTo>
                    <a:pt x="12951" y="307"/>
                  </a:lnTo>
                  <a:lnTo>
                    <a:pt x="12006" y="383"/>
                  </a:lnTo>
                  <a:lnTo>
                    <a:pt x="11099" y="460"/>
                  </a:lnTo>
                  <a:lnTo>
                    <a:pt x="10205" y="549"/>
                  </a:lnTo>
                  <a:lnTo>
                    <a:pt x="9349" y="651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96"/>
                  </a:lnTo>
                  <a:lnTo>
                    <a:pt x="6207" y="1111"/>
                  </a:lnTo>
                  <a:lnTo>
                    <a:pt x="5505" y="1252"/>
                  </a:lnTo>
                  <a:lnTo>
                    <a:pt x="4841" y="1379"/>
                  </a:lnTo>
                  <a:lnTo>
                    <a:pt x="4215" y="1533"/>
                  </a:lnTo>
                  <a:lnTo>
                    <a:pt x="3615" y="1673"/>
                  </a:lnTo>
                  <a:lnTo>
                    <a:pt x="3066" y="1826"/>
                  </a:lnTo>
                  <a:lnTo>
                    <a:pt x="2555" y="1992"/>
                  </a:lnTo>
                  <a:lnTo>
                    <a:pt x="2095" y="2158"/>
                  </a:lnTo>
                  <a:lnTo>
                    <a:pt x="1661" y="2325"/>
                  </a:lnTo>
                  <a:lnTo>
                    <a:pt x="1291" y="2491"/>
                  </a:lnTo>
                  <a:lnTo>
                    <a:pt x="959" y="2669"/>
                  </a:lnTo>
                  <a:lnTo>
                    <a:pt x="665" y="2848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29"/>
                  </a:lnTo>
                  <a:lnTo>
                    <a:pt x="243" y="3219"/>
                  </a:lnTo>
                  <a:lnTo>
                    <a:pt x="167" y="3308"/>
                  </a:lnTo>
                  <a:lnTo>
                    <a:pt x="116" y="3410"/>
                  </a:lnTo>
                  <a:lnTo>
                    <a:pt x="65" y="3499"/>
                  </a:lnTo>
                  <a:lnTo>
                    <a:pt x="26" y="3602"/>
                  </a:lnTo>
                  <a:lnTo>
                    <a:pt x="13" y="3704"/>
                  </a:lnTo>
                  <a:lnTo>
                    <a:pt x="1" y="3793"/>
                  </a:lnTo>
                  <a:lnTo>
                    <a:pt x="13" y="3895"/>
                  </a:lnTo>
                  <a:lnTo>
                    <a:pt x="26" y="3985"/>
                  </a:lnTo>
                  <a:lnTo>
                    <a:pt x="65" y="4087"/>
                  </a:lnTo>
                  <a:lnTo>
                    <a:pt x="116" y="4189"/>
                  </a:lnTo>
                  <a:lnTo>
                    <a:pt x="167" y="4279"/>
                  </a:lnTo>
                  <a:lnTo>
                    <a:pt x="243" y="4368"/>
                  </a:lnTo>
                  <a:lnTo>
                    <a:pt x="333" y="4470"/>
                  </a:lnTo>
                  <a:lnTo>
                    <a:pt x="435" y="4559"/>
                  </a:lnTo>
                  <a:lnTo>
                    <a:pt x="550" y="4649"/>
                  </a:lnTo>
                  <a:lnTo>
                    <a:pt x="665" y="4738"/>
                  </a:lnTo>
                  <a:lnTo>
                    <a:pt x="959" y="4917"/>
                  </a:lnTo>
                  <a:lnTo>
                    <a:pt x="1291" y="5096"/>
                  </a:lnTo>
                  <a:lnTo>
                    <a:pt x="1661" y="5275"/>
                  </a:lnTo>
                  <a:lnTo>
                    <a:pt x="2095" y="5441"/>
                  </a:lnTo>
                  <a:lnTo>
                    <a:pt x="2555" y="5607"/>
                  </a:lnTo>
                  <a:lnTo>
                    <a:pt x="3066" y="5760"/>
                  </a:lnTo>
                  <a:lnTo>
                    <a:pt x="3615" y="5913"/>
                  </a:lnTo>
                  <a:lnTo>
                    <a:pt x="4215" y="6066"/>
                  </a:lnTo>
                  <a:lnTo>
                    <a:pt x="4841" y="6207"/>
                  </a:lnTo>
                  <a:lnTo>
                    <a:pt x="5505" y="6347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5"/>
                  </a:lnTo>
                  <a:lnTo>
                    <a:pt x="10205" y="7037"/>
                  </a:lnTo>
                  <a:lnTo>
                    <a:pt x="11099" y="7126"/>
                  </a:lnTo>
                  <a:lnTo>
                    <a:pt x="12006" y="7216"/>
                  </a:lnTo>
                  <a:lnTo>
                    <a:pt x="12951" y="7293"/>
                  </a:lnTo>
                  <a:lnTo>
                    <a:pt x="13908" y="7356"/>
                  </a:lnTo>
                  <a:lnTo>
                    <a:pt x="14892" y="7420"/>
                  </a:lnTo>
                  <a:lnTo>
                    <a:pt x="15901" y="7471"/>
                  </a:lnTo>
                  <a:lnTo>
                    <a:pt x="16922" y="7510"/>
                  </a:lnTo>
                  <a:lnTo>
                    <a:pt x="17970" y="7548"/>
                  </a:lnTo>
                  <a:lnTo>
                    <a:pt x="19030" y="7561"/>
                  </a:lnTo>
                  <a:lnTo>
                    <a:pt x="20102" y="7586"/>
                  </a:lnTo>
                  <a:lnTo>
                    <a:pt x="22286" y="7586"/>
                  </a:lnTo>
                  <a:lnTo>
                    <a:pt x="23359" y="7561"/>
                  </a:lnTo>
                  <a:lnTo>
                    <a:pt x="24419" y="7548"/>
                  </a:lnTo>
                  <a:lnTo>
                    <a:pt x="25466" y="7510"/>
                  </a:lnTo>
                  <a:lnTo>
                    <a:pt x="26488" y="7471"/>
                  </a:lnTo>
                  <a:lnTo>
                    <a:pt x="27497" y="7420"/>
                  </a:lnTo>
                  <a:lnTo>
                    <a:pt x="28480" y="7356"/>
                  </a:lnTo>
                  <a:lnTo>
                    <a:pt x="29451" y="7293"/>
                  </a:lnTo>
                  <a:lnTo>
                    <a:pt x="30383" y="7216"/>
                  </a:lnTo>
                  <a:lnTo>
                    <a:pt x="31303" y="7126"/>
                  </a:lnTo>
                  <a:lnTo>
                    <a:pt x="32184" y="7037"/>
                  </a:lnTo>
                  <a:lnTo>
                    <a:pt x="33052" y="6935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4" y="6347"/>
                  </a:lnTo>
                  <a:lnTo>
                    <a:pt x="37548" y="6207"/>
                  </a:lnTo>
                  <a:lnTo>
                    <a:pt x="38186" y="6066"/>
                  </a:lnTo>
                  <a:lnTo>
                    <a:pt x="38774" y="5913"/>
                  </a:lnTo>
                  <a:lnTo>
                    <a:pt x="39323" y="5760"/>
                  </a:lnTo>
                  <a:lnTo>
                    <a:pt x="39834" y="5607"/>
                  </a:lnTo>
                  <a:lnTo>
                    <a:pt x="40306" y="5441"/>
                  </a:lnTo>
                  <a:lnTo>
                    <a:pt x="40728" y="5275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2" y="4649"/>
                  </a:lnTo>
                  <a:lnTo>
                    <a:pt x="41967" y="4559"/>
                  </a:lnTo>
                  <a:lnTo>
                    <a:pt x="42056" y="4470"/>
                  </a:lnTo>
                  <a:lnTo>
                    <a:pt x="42146" y="4368"/>
                  </a:lnTo>
                  <a:lnTo>
                    <a:pt x="42222" y="4279"/>
                  </a:lnTo>
                  <a:lnTo>
                    <a:pt x="42286" y="4189"/>
                  </a:lnTo>
                  <a:lnTo>
                    <a:pt x="42324" y="4087"/>
                  </a:lnTo>
                  <a:lnTo>
                    <a:pt x="42363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704"/>
                  </a:lnTo>
                  <a:lnTo>
                    <a:pt x="42363" y="3602"/>
                  </a:lnTo>
                  <a:lnTo>
                    <a:pt x="42324" y="3499"/>
                  </a:lnTo>
                  <a:lnTo>
                    <a:pt x="42286" y="3410"/>
                  </a:lnTo>
                  <a:lnTo>
                    <a:pt x="42222" y="3308"/>
                  </a:lnTo>
                  <a:lnTo>
                    <a:pt x="42146" y="3219"/>
                  </a:lnTo>
                  <a:lnTo>
                    <a:pt x="42056" y="3129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111" y="2491"/>
                  </a:lnTo>
                  <a:lnTo>
                    <a:pt x="40728" y="2325"/>
                  </a:lnTo>
                  <a:lnTo>
                    <a:pt x="40306" y="2158"/>
                  </a:lnTo>
                  <a:lnTo>
                    <a:pt x="39834" y="1992"/>
                  </a:lnTo>
                  <a:lnTo>
                    <a:pt x="39323" y="1826"/>
                  </a:lnTo>
                  <a:lnTo>
                    <a:pt x="38774" y="1673"/>
                  </a:lnTo>
                  <a:lnTo>
                    <a:pt x="38186" y="1533"/>
                  </a:lnTo>
                  <a:lnTo>
                    <a:pt x="37548" y="1379"/>
                  </a:lnTo>
                  <a:lnTo>
                    <a:pt x="36884" y="1252"/>
                  </a:lnTo>
                  <a:lnTo>
                    <a:pt x="36181" y="1111"/>
                  </a:lnTo>
                  <a:lnTo>
                    <a:pt x="35453" y="996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1"/>
                  </a:lnTo>
                  <a:lnTo>
                    <a:pt x="32184" y="549"/>
                  </a:lnTo>
                  <a:lnTo>
                    <a:pt x="31303" y="460"/>
                  </a:lnTo>
                  <a:lnTo>
                    <a:pt x="30383" y="383"/>
                  </a:lnTo>
                  <a:lnTo>
                    <a:pt x="29451" y="307"/>
                  </a:lnTo>
                  <a:lnTo>
                    <a:pt x="28480" y="230"/>
                  </a:lnTo>
                  <a:lnTo>
                    <a:pt x="27497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0;p15">
              <a:extLst>
                <a:ext uri="{FF2B5EF4-FFF2-40B4-BE49-F238E27FC236}">
                  <a16:creationId xmlns:a16="http://schemas.microsoft.com/office/drawing/2014/main" id="{8401F855-0F21-41D5-B849-66E8DA1B520A}"/>
                </a:ext>
              </a:extLst>
            </p:cNvPr>
            <p:cNvSpPr/>
            <p:nvPr/>
          </p:nvSpPr>
          <p:spPr>
            <a:xfrm>
              <a:off x="2706740" y="3475732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77" y="51"/>
                  </a:lnTo>
                  <a:lnTo>
                    <a:pt x="14943" y="115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15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4" y="1290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16" y="1992"/>
                  </a:lnTo>
                  <a:lnTo>
                    <a:pt x="946" y="2120"/>
                  </a:lnTo>
                  <a:lnTo>
                    <a:pt x="601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716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24"/>
                  </a:lnTo>
                  <a:lnTo>
                    <a:pt x="4292" y="1545"/>
                  </a:lnTo>
                  <a:lnTo>
                    <a:pt x="5352" y="1392"/>
                  </a:lnTo>
                  <a:lnTo>
                    <a:pt x="6463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5" y="881"/>
                  </a:lnTo>
                  <a:lnTo>
                    <a:pt x="11431" y="779"/>
                  </a:lnTo>
                  <a:lnTo>
                    <a:pt x="12784" y="703"/>
                  </a:lnTo>
                  <a:lnTo>
                    <a:pt x="14164" y="651"/>
                  </a:lnTo>
                  <a:lnTo>
                    <a:pt x="15594" y="600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50" y="613"/>
                  </a:lnTo>
                  <a:lnTo>
                    <a:pt x="22797" y="639"/>
                  </a:lnTo>
                  <a:lnTo>
                    <a:pt x="23819" y="690"/>
                  </a:lnTo>
                  <a:lnTo>
                    <a:pt x="24828" y="741"/>
                  </a:lnTo>
                  <a:lnTo>
                    <a:pt x="25811" y="792"/>
                  </a:lnTo>
                  <a:lnTo>
                    <a:pt x="26782" y="869"/>
                  </a:lnTo>
                  <a:lnTo>
                    <a:pt x="27714" y="932"/>
                  </a:lnTo>
                  <a:lnTo>
                    <a:pt x="28633" y="1022"/>
                  </a:lnTo>
                  <a:lnTo>
                    <a:pt x="29515" y="1111"/>
                  </a:lnTo>
                  <a:lnTo>
                    <a:pt x="30383" y="1213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5"/>
                  </a:lnTo>
                  <a:lnTo>
                    <a:pt x="33512" y="1673"/>
                  </a:lnTo>
                  <a:lnTo>
                    <a:pt x="34214" y="1801"/>
                  </a:lnTo>
                  <a:lnTo>
                    <a:pt x="34879" y="1941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54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2"/>
                  </a:lnTo>
                  <a:lnTo>
                    <a:pt x="38774" y="3231"/>
                  </a:lnTo>
                  <a:lnTo>
                    <a:pt x="39055" y="3410"/>
                  </a:lnTo>
                  <a:lnTo>
                    <a:pt x="39182" y="3499"/>
                  </a:lnTo>
                  <a:lnTo>
                    <a:pt x="39297" y="3589"/>
                  </a:lnTo>
                  <a:lnTo>
                    <a:pt x="39387" y="3678"/>
                  </a:lnTo>
                  <a:lnTo>
                    <a:pt x="39476" y="3780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55" y="4061"/>
                  </a:lnTo>
                  <a:lnTo>
                    <a:pt x="39693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45"/>
                  </a:lnTo>
                  <a:lnTo>
                    <a:pt x="39706" y="4521"/>
                  </a:lnTo>
                  <a:lnTo>
                    <a:pt x="39680" y="4611"/>
                  </a:lnTo>
                  <a:lnTo>
                    <a:pt x="39642" y="4687"/>
                  </a:lnTo>
                  <a:lnTo>
                    <a:pt x="39591" y="4777"/>
                  </a:lnTo>
                  <a:lnTo>
                    <a:pt x="39540" y="4853"/>
                  </a:lnTo>
                  <a:lnTo>
                    <a:pt x="39400" y="5019"/>
                  </a:lnTo>
                  <a:lnTo>
                    <a:pt x="39221" y="5172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8480" y="5632"/>
                  </a:lnTo>
                  <a:lnTo>
                    <a:pt x="39080" y="5428"/>
                  </a:lnTo>
                  <a:lnTo>
                    <a:pt x="39361" y="5326"/>
                  </a:lnTo>
                  <a:lnTo>
                    <a:pt x="39617" y="5211"/>
                  </a:lnTo>
                  <a:lnTo>
                    <a:pt x="39846" y="5096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49"/>
                  </a:lnTo>
                  <a:lnTo>
                    <a:pt x="40753" y="4534"/>
                  </a:lnTo>
                  <a:lnTo>
                    <a:pt x="40868" y="4406"/>
                  </a:lnTo>
                  <a:lnTo>
                    <a:pt x="40970" y="4291"/>
                  </a:lnTo>
                  <a:lnTo>
                    <a:pt x="41047" y="4164"/>
                  </a:lnTo>
                  <a:lnTo>
                    <a:pt x="41098" y="4049"/>
                  </a:lnTo>
                  <a:lnTo>
                    <a:pt x="41136" y="3921"/>
                  </a:lnTo>
                  <a:lnTo>
                    <a:pt x="41149" y="3793"/>
                  </a:lnTo>
                  <a:lnTo>
                    <a:pt x="41136" y="3704"/>
                  </a:lnTo>
                  <a:lnTo>
                    <a:pt x="41111" y="3602"/>
                  </a:lnTo>
                  <a:lnTo>
                    <a:pt x="41085" y="3499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894" y="3219"/>
                  </a:lnTo>
                  <a:lnTo>
                    <a:pt x="40817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69"/>
                  </a:lnTo>
                  <a:lnTo>
                    <a:pt x="39859" y="2491"/>
                  </a:lnTo>
                  <a:lnTo>
                    <a:pt x="39476" y="2325"/>
                  </a:lnTo>
                  <a:lnTo>
                    <a:pt x="39055" y="2158"/>
                  </a:lnTo>
                  <a:lnTo>
                    <a:pt x="38582" y="1992"/>
                  </a:lnTo>
                  <a:lnTo>
                    <a:pt x="38071" y="1826"/>
                  </a:lnTo>
                  <a:lnTo>
                    <a:pt x="37522" y="1673"/>
                  </a:lnTo>
                  <a:lnTo>
                    <a:pt x="36935" y="1533"/>
                  </a:lnTo>
                  <a:lnTo>
                    <a:pt x="36309" y="1379"/>
                  </a:lnTo>
                  <a:lnTo>
                    <a:pt x="35632" y="1252"/>
                  </a:lnTo>
                  <a:lnTo>
                    <a:pt x="34930" y="1111"/>
                  </a:lnTo>
                  <a:lnTo>
                    <a:pt x="34202" y="996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31" y="383"/>
                  </a:lnTo>
                  <a:lnTo>
                    <a:pt x="28199" y="307"/>
                  </a:lnTo>
                  <a:lnTo>
                    <a:pt x="27241" y="230"/>
                  </a:lnTo>
                  <a:lnTo>
                    <a:pt x="26245" y="179"/>
                  </a:lnTo>
                  <a:lnTo>
                    <a:pt x="25249" y="128"/>
                  </a:lnTo>
                  <a:lnTo>
                    <a:pt x="24215" y="77"/>
                  </a:lnTo>
                  <a:lnTo>
                    <a:pt x="23180" y="51"/>
                  </a:lnTo>
                  <a:lnTo>
                    <a:pt x="22120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1;p15">
              <a:extLst>
                <a:ext uri="{FF2B5EF4-FFF2-40B4-BE49-F238E27FC236}">
                  <a16:creationId xmlns:a16="http://schemas.microsoft.com/office/drawing/2014/main" id="{12BCCBF1-B533-4598-964B-8F3FDC5FFB91}"/>
                </a:ext>
              </a:extLst>
            </p:cNvPr>
            <p:cNvSpPr/>
            <p:nvPr/>
          </p:nvSpPr>
          <p:spPr>
            <a:xfrm>
              <a:off x="2915476" y="3506734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1" y="1"/>
                  </a:moveTo>
                  <a:lnTo>
                    <a:pt x="1" y="384"/>
                  </a:lnTo>
                  <a:lnTo>
                    <a:pt x="2325" y="384"/>
                  </a:lnTo>
                  <a:lnTo>
                    <a:pt x="3347" y="397"/>
                  </a:lnTo>
                  <a:lnTo>
                    <a:pt x="4254" y="422"/>
                  </a:lnTo>
                  <a:lnTo>
                    <a:pt x="5058" y="460"/>
                  </a:lnTo>
                  <a:lnTo>
                    <a:pt x="5748" y="511"/>
                  </a:lnTo>
                  <a:lnTo>
                    <a:pt x="6323" y="588"/>
                  </a:lnTo>
                  <a:lnTo>
                    <a:pt x="6578" y="626"/>
                  </a:lnTo>
                  <a:lnTo>
                    <a:pt x="6795" y="678"/>
                  </a:lnTo>
                  <a:lnTo>
                    <a:pt x="6987" y="716"/>
                  </a:lnTo>
                  <a:lnTo>
                    <a:pt x="7140" y="780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88"/>
                  </a:lnTo>
                  <a:lnTo>
                    <a:pt x="7472" y="1188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6" y="1329"/>
                  </a:lnTo>
                  <a:lnTo>
                    <a:pt x="7165" y="1393"/>
                  </a:lnTo>
                  <a:lnTo>
                    <a:pt x="6987" y="1457"/>
                  </a:lnTo>
                  <a:lnTo>
                    <a:pt x="6770" y="1520"/>
                  </a:lnTo>
                  <a:lnTo>
                    <a:pt x="6514" y="1571"/>
                  </a:lnTo>
                  <a:lnTo>
                    <a:pt x="6208" y="1623"/>
                  </a:lnTo>
                  <a:lnTo>
                    <a:pt x="5876" y="1674"/>
                  </a:lnTo>
                  <a:lnTo>
                    <a:pt x="5505" y="1712"/>
                  </a:lnTo>
                  <a:lnTo>
                    <a:pt x="5097" y="1750"/>
                  </a:lnTo>
                  <a:lnTo>
                    <a:pt x="4637" y="1776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2" y="1852"/>
                  </a:lnTo>
                  <a:lnTo>
                    <a:pt x="1" y="1852"/>
                  </a:lnTo>
                  <a:lnTo>
                    <a:pt x="1" y="2223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6"/>
                  </a:lnTo>
                  <a:lnTo>
                    <a:pt x="5033" y="2568"/>
                  </a:lnTo>
                  <a:lnTo>
                    <a:pt x="3079" y="2185"/>
                  </a:lnTo>
                  <a:lnTo>
                    <a:pt x="3845" y="2185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108"/>
                  </a:lnTo>
                  <a:lnTo>
                    <a:pt x="6540" y="2070"/>
                  </a:lnTo>
                  <a:lnTo>
                    <a:pt x="7102" y="2018"/>
                  </a:lnTo>
                  <a:lnTo>
                    <a:pt x="7638" y="1967"/>
                  </a:lnTo>
                  <a:lnTo>
                    <a:pt x="8111" y="1904"/>
                  </a:lnTo>
                  <a:lnTo>
                    <a:pt x="8558" y="1840"/>
                  </a:lnTo>
                  <a:lnTo>
                    <a:pt x="8941" y="1763"/>
                  </a:lnTo>
                  <a:lnTo>
                    <a:pt x="9285" y="1674"/>
                  </a:lnTo>
                  <a:lnTo>
                    <a:pt x="9579" y="1597"/>
                  </a:lnTo>
                  <a:lnTo>
                    <a:pt x="9822" y="1495"/>
                  </a:lnTo>
                  <a:lnTo>
                    <a:pt x="10026" y="1405"/>
                  </a:lnTo>
                  <a:lnTo>
                    <a:pt x="10103" y="1354"/>
                  </a:lnTo>
                  <a:lnTo>
                    <a:pt x="10167" y="1291"/>
                  </a:lnTo>
                  <a:lnTo>
                    <a:pt x="10218" y="1239"/>
                  </a:lnTo>
                  <a:lnTo>
                    <a:pt x="10256" y="1188"/>
                  </a:lnTo>
                  <a:lnTo>
                    <a:pt x="13781" y="1188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2"/>
                  </a:lnTo>
                  <a:lnTo>
                    <a:pt x="9988" y="703"/>
                  </a:lnTo>
                  <a:lnTo>
                    <a:pt x="9809" y="626"/>
                  </a:lnTo>
                  <a:lnTo>
                    <a:pt x="9579" y="550"/>
                  </a:lnTo>
                  <a:lnTo>
                    <a:pt x="9337" y="473"/>
                  </a:lnTo>
                  <a:lnTo>
                    <a:pt x="9043" y="409"/>
                  </a:lnTo>
                  <a:lnTo>
                    <a:pt x="8724" y="345"/>
                  </a:lnTo>
                  <a:lnTo>
                    <a:pt x="8391" y="294"/>
                  </a:lnTo>
                  <a:lnTo>
                    <a:pt x="13781" y="294"/>
                  </a:lnTo>
                  <a:lnTo>
                    <a:pt x="1378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2;p15">
              <a:extLst>
                <a:ext uri="{FF2B5EF4-FFF2-40B4-BE49-F238E27FC236}">
                  <a16:creationId xmlns:a16="http://schemas.microsoft.com/office/drawing/2014/main" id="{0C8373DD-B966-4634-B647-1C89E6A3ED29}"/>
                </a:ext>
              </a:extLst>
            </p:cNvPr>
            <p:cNvSpPr/>
            <p:nvPr/>
          </p:nvSpPr>
          <p:spPr>
            <a:xfrm>
              <a:off x="2629221" y="3435833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0" y="0"/>
                  </a:moveTo>
                  <a:lnTo>
                    <a:pt x="0" y="5403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54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6" y="7970"/>
                  </a:lnTo>
                  <a:lnTo>
                    <a:pt x="3729" y="8200"/>
                  </a:lnTo>
                  <a:lnTo>
                    <a:pt x="4406" y="8417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73"/>
                  </a:lnTo>
                  <a:lnTo>
                    <a:pt x="12427" y="10013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26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67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7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26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3"/>
                  </a:lnTo>
                  <a:lnTo>
                    <a:pt x="40229" y="9873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17"/>
                  </a:lnTo>
                  <a:lnTo>
                    <a:pt x="47879" y="8200"/>
                  </a:lnTo>
                  <a:lnTo>
                    <a:pt x="48505" y="7970"/>
                  </a:lnTo>
                  <a:lnTo>
                    <a:pt x="49067" y="7740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54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403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3;p15">
              <a:extLst>
                <a:ext uri="{FF2B5EF4-FFF2-40B4-BE49-F238E27FC236}">
                  <a16:creationId xmlns:a16="http://schemas.microsoft.com/office/drawing/2014/main" id="{664BFEBB-305D-4DCC-B936-277F37C7907D}"/>
                </a:ext>
              </a:extLst>
            </p:cNvPr>
            <p:cNvSpPr/>
            <p:nvPr/>
          </p:nvSpPr>
          <p:spPr>
            <a:xfrm>
              <a:off x="2629221" y="3356034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25811" y="1"/>
                  </a:moveTo>
                  <a:lnTo>
                    <a:pt x="24483" y="14"/>
                  </a:lnTo>
                  <a:lnTo>
                    <a:pt x="23167" y="27"/>
                  </a:lnTo>
                  <a:lnTo>
                    <a:pt x="21877" y="65"/>
                  </a:lnTo>
                  <a:lnTo>
                    <a:pt x="20600" y="116"/>
                  </a:lnTo>
                  <a:lnTo>
                    <a:pt x="19361" y="167"/>
                  </a:lnTo>
                  <a:lnTo>
                    <a:pt x="18135" y="244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1"/>
                  </a:lnTo>
                  <a:lnTo>
                    <a:pt x="10370" y="1074"/>
                  </a:lnTo>
                  <a:lnTo>
                    <a:pt x="9387" y="1240"/>
                  </a:lnTo>
                  <a:lnTo>
                    <a:pt x="8455" y="1406"/>
                  </a:lnTo>
                  <a:lnTo>
                    <a:pt x="7561" y="1585"/>
                  </a:lnTo>
                  <a:lnTo>
                    <a:pt x="6705" y="1763"/>
                  </a:lnTo>
                  <a:lnTo>
                    <a:pt x="5888" y="1968"/>
                  </a:lnTo>
                  <a:lnTo>
                    <a:pt x="5122" y="2172"/>
                  </a:lnTo>
                  <a:lnTo>
                    <a:pt x="4406" y="2376"/>
                  </a:lnTo>
                  <a:lnTo>
                    <a:pt x="3729" y="2594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24"/>
                  </a:lnTo>
                  <a:lnTo>
                    <a:pt x="1571" y="3539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22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45"/>
                  </a:lnTo>
                  <a:lnTo>
                    <a:pt x="294" y="4573"/>
                  </a:lnTo>
                  <a:lnTo>
                    <a:pt x="205" y="4714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39" y="5122"/>
                  </a:lnTo>
                  <a:lnTo>
                    <a:pt x="13" y="5250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1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7000"/>
                  </a:lnTo>
                  <a:lnTo>
                    <a:pt x="1354" y="7127"/>
                  </a:lnTo>
                  <a:lnTo>
                    <a:pt x="1571" y="7255"/>
                  </a:lnTo>
                  <a:lnTo>
                    <a:pt x="1788" y="7370"/>
                  </a:lnTo>
                  <a:lnTo>
                    <a:pt x="2031" y="7498"/>
                  </a:lnTo>
                  <a:lnTo>
                    <a:pt x="2542" y="7728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5" y="10550"/>
                  </a:lnTo>
                  <a:lnTo>
                    <a:pt x="19361" y="10614"/>
                  </a:lnTo>
                  <a:lnTo>
                    <a:pt x="20600" y="10678"/>
                  </a:lnTo>
                  <a:lnTo>
                    <a:pt x="21877" y="10729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5811" y="10793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0" y="10614"/>
                  </a:lnTo>
                  <a:lnTo>
                    <a:pt x="33486" y="10550"/>
                  </a:lnTo>
                  <a:lnTo>
                    <a:pt x="34674" y="10461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2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28"/>
                  </a:lnTo>
                  <a:lnTo>
                    <a:pt x="49591" y="7498"/>
                  </a:lnTo>
                  <a:lnTo>
                    <a:pt x="49821" y="7370"/>
                  </a:lnTo>
                  <a:lnTo>
                    <a:pt x="50050" y="7255"/>
                  </a:lnTo>
                  <a:lnTo>
                    <a:pt x="50255" y="7127"/>
                  </a:lnTo>
                  <a:lnTo>
                    <a:pt x="50459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1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22"/>
                  </a:lnTo>
                  <a:lnTo>
                    <a:pt x="51545" y="4982"/>
                  </a:lnTo>
                  <a:lnTo>
                    <a:pt x="51481" y="4841"/>
                  </a:lnTo>
                  <a:lnTo>
                    <a:pt x="51404" y="4714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2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9"/>
                  </a:lnTo>
                  <a:lnTo>
                    <a:pt x="49821" y="3424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4"/>
                  </a:lnTo>
                  <a:lnTo>
                    <a:pt x="47203" y="2376"/>
                  </a:lnTo>
                  <a:lnTo>
                    <a:pt x="46487" y="2172"/>
                  </a:lnTo>
                  <a:lnTo>
                    <a:pt x="45721" y="1968"/>
                  </a:lnTo>
                  <a:lnTo>
                    <a:pt x="44904" y="1763"/>
                  </a:lnTo>
                  <a:lnTo>
                    <a:pt x="44061" y="1585"/>
                  </a:lnTo>
                  <a:lnTo>
                    <a:pt x="43154" y="1406"/>
                  </a:lnTo>
                  <a:lnTo>
                    <a:pt x="42222" y="1240"/>
                  </a:lnTo>
                  <a:lnTo>
                    <a:pt x="41251" y="1074"/>
                  </a:lnTo>
                  <a:lnTo>
                    <a:pt x="40229" y="921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86" y="244"/>
                  </a:lnTo>
                  <a:lnTo>
                    <a:pt x="32260" y="167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27"/>
                  </a:lnTo>
                  <a:lnTo>
                    <a:pt x="27139" y="14"/>
                  </a:lnTo>
                  <a:lnTo>
                    <a:pt x="2581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4;p15">
              <a:extLst>
                <a:ext uri="{FF2B5EF4-FFF2-40B4-BE49-F238E27FC236}">
                  <a16:creationId xmlns:a16="http://schemas.microsoft.com/office/drawing/2014/main" id="{B02218DD-C544-4E61-86DA-2C57CB3F3C48}"/>
                </a:ext>
              </a:extLst>
            </p:cNvPr>
            <p:cNvSpPr/>
            <p:nvPr/>
          </p:nvSpPr>
          <p:spPr>
            <a:xfrm>
              <a:off x="2697472" y="3370409"/>
              <a:ext cx="627569" cy="112133"/>
            </a:xfrm>
            <a:custGeom>
              <a:avLst/>
              <a:gdLst/>
              <a:ahLst/>
              <a:cxnLst/>
              <a:rect l="l" t="t" r="r" b="b"/>
              <a:pathLst>
                <a:path w="42389" h="7574" extrusionOk="0">
                  <a:moveTo>
                    <a:pt x="20102" y="1"/>
                  </a:moveTo>
                  <a:lnTo>
                    <a:pt x="19030" y="13"/>
                  </a:lnTo>
                  <a:lnTo>
                    <a:pt x="17970" y="39"/>
                  </a:lnTo>
                  <a:lnTo>
                    <a:pt x="16922" y="77"/>
                  </a:lnTo>
                  <a:lnTo>
                    <a:pt x="15901" y="116"/>
                  </a:lnTo>
                  <a:lnTo>
                    <a:pt x="14892" y="167"/>
                  </a:lnTo>
                  <a:lnTo>
                    <a:pt x="13908" y="230"/>
                  </a:lnTo>
                  <a:lnTo>
                    <a:pt x="12951" y="294"/>
                  </a:lnTo>
                  <a:lnTo>
                    <a:pt x="12006" y="371"/>
                  </a:lnTo>
                  <a:lnTo>
                    <a:pt x="11099" y="448"/>
                  </a:lnTo>
                  <a:lnTo>
                    <a:pt x="10205" y="550"/>
                  </a:lnTo>
                  <a:lnTo>
                    <a:pt x="9349" y="639"/>
                  </a:lnTo>
                  <a:lnTo>
                    <a:pt x="8519" y="754"/>
                  </a:lnTo>
                  <a:lnTo>
                    <a:pt x="7714" y="856"/>
                  </a:lnTo>
                  <a:lnTo>
                    <a:pt x="6948" y="984"/>
                  </a:lnTo>
                  <a:lnTo>
                    <a:pt x="6207" y="1099"/>
                  </a:lnTo>
                  <a:lnTo>
                    <a:pt x="5505" y="1239"/>
                  </a:lnTo>
                  <a:lnTo>
                    <a:pt x="4841" y="1380"/>
                  </a:lnTo>
                  <a:lnTo>
                    <a:pt x="4215" y="1520"/>
                  </a:lnTo>
                  <a:lnTo>
                    <a:pt x="3615" y="1661"/>
                  </a:lnTo>
                  <a:lnTo>
                    <a:pt x="3066" y="1814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78"/>
                  </a:lnTo>
                  <a:lnTo>
                    <a:pt x="959" y="2657"/>
                  </a:lnTo>
                  <a:lnTo>
                    <a:pt x="665" y="2836"/>
                  </a:lnTo>
                  <a:lnTo>
                    <a:pt x="550" y="2925"/>
                  </a:lnTo>
                  <a:lnTo>
                    <a:pt x="435" y="3015"/>
                  </a:lnTo>
                  <a:lnTo>
                    <a:pt x="333" y="3117"/>
                  </a:lnTo>
                  <a:lnTo>
                    <a:pt x="243" y="3206"/>
                  </a:lnTo>
                  <a:lnTo>
                    <a:pt x="167" y="3308"/>
                  </a:lnTo>
                  <a:lnTo>
                    <a:pt x="116" y="3398"/>
                  </a:lnTo>
                  <a:lnTo>
                    <a:pt x="65" y="3487"/>
                  </a:lnTo>
                  <a:lnTo>
                    <a:pt x="26" y="3589"/>
                  </a:lnTo>
                  <a:lnTo>
                    <a:pt x="13" y="3691"/>
                  </a:lnTo>
                  <a:lnTo>
                    <a:pt x="1" y="3781"/>
                  </a:lnTo>
                  <a:lnTo>
                    <a:pt x="13" y="3883"/>
                  </a:lnTo>
                  <a:lnTo>
                    <a:pt x="26" y="3985"/>
                  </a:lnTo>
                  <a:lnTo>
                    <a:pt x="65" y="4075"/>
                  </a:lnTo>
                  <a:lnTo>
                    <a:pt x="116" y="4177"/>
                  </a:lnTo>
                  <a:lnTo>
                    <a:pt x="167" y="4266"/>
                  </a:lnTo>
                  <a:lnTo>
                    <a:pt x="243" y="4356"/>
                  </a:lnTo>
                  <a:lnTo>
                    <a:pt x="333" y="4458"/>
                  </a:lnTo>
                  <a:lnTo>
                    <a:pt x="435" y="4547"/>
                  </a:lnTo>
                  <a:lnTo>
                    <a:pt x="550" y="4637"/>
                  </a:lnTo>
                  <a:lnTo>
                    <a:pt x="665" y="4726"/>
                  </a:lnTo>
                  <a:lnTo>
                    <a:pt x="959" y="4918"/>
                  </a:lnTo>
                  <a:lnTo>
                    <a:pt x="1291" y="5084"/>
                  </a:lnTo>
                  <a:lnTo>
                    <a:pt x="1661" y="5262"/>
                  </a:lnTo>
                  <a:lnTo>
                    <a:pt x="2095" y="5428"/>
                  </a:lnTo>
                  <a:lnTo>
                    <a:pt x="2555" y="5594"/>
                  </a:lnTo>
                  <a:lnTo>
                    <a:pt x="3066" y="5748"/>
                  </a:lnTo>
                  <a:lnTo>
                    <a:pt x="3615" y="5901"/>
                  </a:lnTo>
                  <a:lnTo>
                    <a:pt x="4215" y="6054"/>
                  </a:lnTo>
                  <a:lnTo>
                    <a:pt x="4841" y="6195"/>
                  </a:lnTo>
                  <a:lnTo>
                    <a:pt x="5505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05"/>
                  </a:lnTo>
                  <a:lnTo>
                    <a:pt x="8519" y="6820"/>
                  </a:lnTo>
                  <a:lnTo>
                    <a:pt x="9349" y="6923"/>
                  </a:lnTo>
                  <a:lnTo>
                    <a:pt x="10205" y="7025"/>
                  </a:lnTo>
                  <a:lnTo>
                    <a:pt x="11099" y="7114"/>
                  </a:lnTo>
                  <a:lnTo>
                    <a:pt x="12006" y="7204"/>
                  </a:lnTo>
                  <a:lnTo>
                    <a:pt x="12951" y="7280"/>
                  </a:lnTo>
                  <a:lnTo>
                    <a:pt x="13908" y="7344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497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44"/>
                  </a:lnTo>
                  <a:lnTo>
                    <a:pt x="29451" y="7280"/>
                  </a:lnTo>
                  <a:lnTo>
                    <a:pt x="30383" y="7204"/>
                  </a:lnTo>
                  <a:lnTo>
                    <a:pt x="31303" y="7114"/>
                  </a:lnTo>
                  <a:lnTo>
                    <a:pt x="32184" y="7025"/>
                  </a:lnTo>
                  <a:lnTo>
                    <a:pt x="33052" y="6923"/>
                  </a:lnTo>
                  <a:lnTo>
                    <a:pt x="33883" y="6820"/>
                  </a:lnTo>
                  <a:lnTo>
                    <a:pt x="34674" y="6705"/>
                  </a:lnTo>
                  <a:lnTo>
                    <a:pt x="35453" y="6591"/>
                  </a:lnTo>
                  <a:lnTo>
                    <a:pt x="36181" y="6463"/>
                  </a:lnTo>
                  <a:lnTo>
                    <a:pt x="36884" y="6335"/>
                  </a:lnTo>
                  <a:lnTo>
                    <a:pt x="37548" y="6195"/>
                  </a:lnTo>
                  <a:lnTo>
                    <a:pt x="38186" y="6054"/>
                  </a:lnTo>
                  <a:lnTo>
                    <a:pt x="38774" y="5901"/>
                  </a:lnTo>
                  <a:lnTo>
                    <a:pt x="39323" y="5748"/>
                  </a:lnTo>
                  <a:lnTo>
                    <a:pt x="39834" y="5594"/>
                  </a:lnTo>
                  <a:lnTo>
                    <a:pt x="40306" y="5428"/>
                  </a:lnTo>
                  <a:lnTo>
                    <a:pt x="40728" y="5262"/>
                  </a:lnTo>
                  <a:lnTo>
                    <a:pt x="41111" y="5084"/>
                  </a:lnTo>
                  <a:lnTo>
                    <a:pt x="41443" y="4918"/>
                  </a:lnTo>
                  <a:lnTo>
                    <a:pt x="41724" y="4726"/>
                  </a:lnTo>
                  <a:lnTo>
                    <a:pt x="41852" y="4637"/>
                  </a:lnTo>
                  <a:lnTo>
                    <a:pt x="41967" y="4547"/>
                  </a:lnTo>
                  <a:lnTo>
                    <a:pt x="42056" y="4458"/>
                  </a:lnTo>
                  <a:lnTo>
                    <a:pt x="42146" y="4356"/>
                  </a:lnTo>
                  <a:lnTo>
                    <a:pt x="42222" y="4266"/>
                  </a:lnTo>
                  <a:lnTo>
                    <a:pt x="42286" y="4177"/>
                  </a:lnTo>
                  <a:lnTo>
                    <a:pt x="42324" y="4075"/>
                  </a:lnTo>
                  <a:lnTo>
                    <a:pt x="42363" y="3985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1"/>
                  </a:lnTo>
                  <a:lnTo>
                    <a:pt x="42363" y="3589"/>
                  </a:lnTo>
                  <a:lnTo>
                    <a:pt x="42324" y="3487"/>
                  </a:lnTo>
                  <a:lnTo>
                    <a:pt x="42286" y="3398"/>
                  </a:lnTo>
                  <a:lnTo>
                    <a:pt x="42222" y="3308"/>
                  </a:lnTo>
                  <a:lnTo>
                    <a:pt x="42146" y="3206"/>
                  </a:lnTo>
                  <a:lnTo>
                    <a:pt x="42056" y="3117"/>
                  </a:lnTo>
                  <a:lnTo>
                    <a:pt x="41967" y="3015"/>
                  </a:lnTo>
                  <a:lnTo>
                    <a:pt x="41852" y="2925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111" y="2478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14"/>
                  </a:lnTo>
                  <a:lnTo>
                    <a:pt x="38774" y="1661"/>
                  </a:lnTo>
                  <a:lnTo>
                    <a:pt x="38186" y="1520"/>
                  </a:lnTo>
                  <a:lnTo>
                    <a:pt x="37548" y="1380"/>
                  </a:lnTo>
                  <a:lnTo>
                    <a:pt x="36884" y="1239"/>
                  </a:lnTo>
                  <a:lnTo>
                    <a:pt x="36181" y="1099"/>
                  </a:lnTo>
                  <a:lnTo>
                    <a:pt x="35453" y="984"/>
                  </a:lnTo>
                  <a:lnTo>
                    <a:pt x="34674" y="856"/>
                  </a:lnTo>
                  <a:lnTo>
                    <a:pt x="33883" y="754"/>
                  </a:lnTo>
                  <a:lnTo>
                    <a:pt x="33052" y="639"/>
                  </a:lnTo>
                  <a:lnTo>
                    <a:pt x="32184" y="550"/>
                  </a:lnTo>
                  <a:lnTo>
                    <a:pt x="31303" y="448"/>
                  </a:lnTo>
                  <a:lnTo>
                    <a:pt x="30383" y="371"/>
                  </a:lnTo>
                  <a:lnTo>
                    <a:pt x="29451" y="294"/>
                  </a:lnTo>
                  <a:lnTo>
                    <a:pt x="28480" y="230"/>
                  </a:lnTo>
                  <a:lnTo>
                    <a:pt x="27497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5;p15">
              <a:extLst>
                <a:ext uri="{FF2B5EF4-FFF2-40B4-BE49-F238E27FC236}">
                  <a16:creationId xmlns:a16="http://schemas.microsoft.com/office/drawing/2014/main" id="{43E07F25-BECD-4A97-AF15-0CEBFCAC5C02}"/>
                </a:ext>
              </a:extLst>
            </p:cNvPr>
            <p:cNvSpPr/>
            <p:nvPr/>
          </p:nvSpPr>
          <p:spPr>
            <a:xfrm>
              <a:off x="2706740" y="3370409"/>
              <a:ext cx="609226" cy="83204"/>
            </a:xfrm>
            <a:custGeom>
              <a:avLst/>
              <a:gdLst/>
              <a:ahLst/>
              <a:cxnLst/>
              <a:rect l="l" t="t" r="r" b="b"/>
              <a:pathLst>
                <a:path w="41150" h="5620" extrusionOk="0">
                  <a:moveTo>
                    <a:pt x="18238" y="1"/>
                  </a:moveTo>
                  <a:lnTo>
                    <a:pt x="16577" y="39"/>
                  </a:lnTo>
                  <a:lnTo>
                    <a:pt x="14943" y="103"/>
                  </a:lnTo>
                  <a:lnTo>
                    <a:pt x="13372" y="179"/>
                  </a:lnTo>
                  <a:lnTo>
                    <a:pt x="11839" y="282"/>
                  </a:lnTo>
                  <a:lnTo>
                    <a:pt x="10371" y="409"/>
                  </a:lnTo>
                  <a:lnTo>
                    <a:pt x="8966" y="537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4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46" y="1725"/>
                  </a:lnTo>
                  <a:lnTo>
                    <a:pt x="1725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1" y="2363"/>
                  </a:lnTo>
                  <a:lnTo>
                    <a:pt x="0" y="2504"/>
                  </a:lnTo>
                  <a:lnTo>
                    <a:pt x="716" y="2287"/>
                  </a:lnTo>
                  <a:lnTo>
                    <a:pt x="1507" y="2082"/>
                  </a:lnTo>
                  <a:lnTo>
                    <a:pt x="2363" y="1891"/>
                  </a:lnTo>
                  <a:lnTo>
                    <a:pt x="3295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5" y="869"/>
                  </a:lnTo>
                  <a:lnTo>
                    <a:pt x="11431" y="767"/>
                  </a:lnTo>
                  <a:lnTo>
                    <a:pt x="12784" y="690"/>
                  </a:lnTo>
                  <a:lnTo>
                    <a:pt x="14164" y="639"/>
                  </a:lnTo>
                  <a:lnTo>
                    <a:pt x="15594" y="588"/>
                  </a:lnTo>
                  <a:lnTo>
                    <a:pt x="17050" y="563"/>
                  </a:lnTo>
                  <a:lnTo>
                    <a:pt x="18531" y="550"/>
                  </a:lnTo>
                  <a:lnTo>
                    <a:pt x="19617" y="563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26"/>
                  </a:lnTo>
                  <a:lnTo>
                    <a:pt x="23819" y="677"/>
                  </a:lnTo>
                  <a:lnTo>
                    <a:pt x="24828" y="729"/>
                  </a:lnTo>
                  <a:lnTo>
                    <a:pt x="25811" y="780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10"/>
                  </a:lnTo>
                  <a:lnTo>
                    <a:pt x="29515" y="1099"/>
                  </a:lnTo>
                  <a:lnTo>
                    <a:pt x="30383" y="1201"/>
                  </a:lnTo>
                  <a:lnTo>
                    <a:pt x="31213" y="1303"/>
                  </a:lnTo>
                  <a:lnTo>
                    <a:pt x="32005" y="1418"/>
                  </a:lnTo>
                  <a:lnTo>
                    <a:pt x="32784" y="1533"/>
                  </a:lnTo>
                  <a:lnTo>
                    <a:pt x="33512" y="1661"/>
                  </a:lnTo>
                  <a:lnTo>
                    <a:pt x="34214" y="1801"/>
                  </a:lnTo>
                  <a:lnTo>
                    <a:pt x="34879" y="1929"/>
                  </a:lnTo>
                  <a:lnTo>
                    <a:pt x="35517" y="2082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7" y="2695"/>
                  </a:lnTo>
                  <a:lnTo>
                    <a:pt x="38059" y="2874"/>
                  </a:lnTo>
                  <a:lnTo>
                    <a:pt x="38442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2" y="3487"/>
                  </a:lnTo>
                  <a:lnTo>
                    <a:pt x="39297" y="3577"/>
                  </a:lnTo>
                  <a:lnTo>
                    <a:pt x="39387" y="3679"/>
                  </a:lnTo>
                  <a:lnTo>
                    <a:pt x="39476" y="3768"/>
                  </a:lnTo>
                  <a:lnTo>
                    <a:pt x="39553" y="3858"/>
                  </a:lnTo>
                  <a:lnTo>
                    <a:pt x="39617" y="3960"/>
                  </a:lnTo>
                  <a:lnTo>
                    <a:pt x="39655" y="4049"/>
                  </a:lnTo>
                  <a:lnTo>
                    <a:pt x="39693" y="4151"/>
                  </a:lnTo>
                  <a:lnTo>
                    <a:pt x="39719" y="4241"/>
                  </a:lnTo>
                  <a:lnTo>
                    <a:pt x="39719" y="4343"/>
                  </a:lnTo>
                  <a:lnTo>
                    <a:pt x="39719" y="4432"/>
                  </a:lnTo>
                  <a:lnTo>
                    <a:pt x="39706" y="4509"/>
                  </a:lnTo>
                  <a:lnTo>
                    <a:pt x="39680" y="4598"/>
                  </a:lnTo>
                  <a:lnTo>
                    <a:pt x="39642" y="4675"/>
                  </a:lnTo>
                  <a:lnTo>
                    <a:pt x="39591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6" y="5313"/>
                  </a:lnTo>
                  <a:lnTo>
                    <a:pt x="38761" y="5467"/>
                  </a:lnTo>
                  <a:lnTo>
                    <a:pt x="38480" y="5620"/>
                  </a:lnTo>
                  <a:lnTo>
                    <a:pt x="38480" y="5620"/>
                  </a:lnTo>
                  <a:lnTo>
                    <a:pt x="39080" y="5416"/>
                  </a:lnTo>
                  <a:lnTo>
                    <a:pt x="39361" y="5313"/>
                  </a:lnTo>
                  <a:lnTo>
                    <a:pt x="39617" y="5198"/>
                  </a:lnTo>
                  <a:lnTo>
                    <a:pt x="39846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13" y="4637"/>
                  </a:lnTo>
                  <a:lnTo>
                    <a:pt x="40753" y="4522"/>
                  </a:lnTo>
                  <a:lnTo>
                    <a:pt x="40868" y="4394"/>
                  </a:lnTo>
                  <a:lnTo>
                    <a:pt x="40970" y="4279"/>
                  </a:lnTo>
                  <a:lnTo>
                    <a:pt x="41047" y="4151"/>
                  </a:lnTo>
                  <a:lnTo>
                    <a:pt x="41098" y="4036"/>
                  </a:lnTo>
                  <a:lnTo>
                    <a:pt x="41136" y="3909"/>
                  </a:lnTo>
                  <a:lnTo>
                    <a:pt x="41149" y="3781"/>
                  </a:lnTo>
                  <a:lnTo>
                    <a:pt x="41136" y="3691"/>
                  </a:lnTo>
                  <a:lnTo>
                    <a:pt x="41111" y="3589"/>
                  </a:lnTo>
                  <a:lnTo>
                    <a:pt x="41085" y="3487"/>
                  </a:lnTo>
                  <a:lnTo>
                    <a:pt x="41034" y="3398"/>
                  </a:lnTo>
                  <a:lnTo>
                    <a:pt x="40970" y="3308"/>
                  </a:lnTo>
                  <a:lnTo>
                    <a:pt x="40894" y="3206"/>
                  </a:lnTo>
                  <a:lnTo>
                    <a:pt x="40817" y="3117"/>
                  </a:lnTo>
                  <a:lnTo>
                    <a:pt x="40715" y="3015"/>
                  </a:lnTo>
                  <a:lnTo>
                    <a:pt x="40600" y="2925"/>
                  </a:lnTo>
                  <a:lnTo>
                    <a:pt x="40472" y="2836"/>
                  </a:lnTo>
                  <a:lnTo>
                    <a:pt x="40191" y="2657"/>
                  </a:lnTo>
                  <a:lnTo>
                    <a:pt x="39859" y="2478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14"/>
                  </a:lnTo>
                  <a:lnTo>
                    <a:pt x="37522" y="1661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32" y="1239"/>
                  </a:lnTo>
                  <a:lnTo>
                    <a:pt x="34930" y="1099"/>
                  </a:lnTo>
                  <a:lnTo>
                    <a:pt x="34202" y="984"/>
                  </a:lnTo>
                  <a:lnTo>
                    <a:pt x="33435" y="856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45" y="550"/>
                  </a:lnTo>
                  <a:lnTo>
                    <a:pt x="30051" y="448"/>
                  </a:lnTo>
                  <a:lnTo>
                    <a:pt x="29131" y="371"/>
                  </a:lnTo>
                  <a:lnTo>
                    <a:pt x="28199" y="294"/>
                  </a:lnTo>
                  <a:lnTo>
                    <a:pt x="27241" y="230"/>
                  </a:lnTo>
                  <a:lnTo>
                    <a:pt x="26245" y="167"/>
                  </a:lnTo>
                  <a:lnTo>
                    <a:pt x="25249" y="116"/>
                  </a:lnTo>
                  <a:lnTo>
                    <a:pt x="24215" y="77"/>
                  </a:lnTo>
                  <a:lnTo>
                    <a:pt x="23180" y="39"/>
                  </a:lnTo>
                  <a:lnTo>
                    <a:pt x="22120" y="13"/>
                  </a:lnTo>
                  <a:lnTo>
                    <a:pt x="21035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;p15">
              <a:extLst>
                <a:ext uri="{FF2B5EF4-FFF2-40B4-BE49-F238E27FC236}">
                  <a16:creationId xmlns:a16="http://schemas.microsoft.com/office/drawing/2014/main" id="{71142316-65C8-479A-83E9-C9F7D3EF53EA}"/>
                </a:ext>
              </a:extLst>
            </p:cNvPr>
            <p:cNvSpPr/>
            <p:nvPr/>
          </p:nvSpPr>
          <p:spPr>
            <a:xfrm>
              <a:off x="2915476" y="3401233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1" y="0"/>
                  </a:moveTo>
                  <a:lnTo>
                    <a:pt x="1" y="383"/>
                  </a:lnTo>
                  <a:lnTo>
                    <a:pt x="2325" y="383"/>
                  </a:lnTo>
                  <a:lnTo>
                    <a:pt x="3347" y="396"/>
                  </a:lnTo>
                  <a:lnTo>
                    <a:pt x="4254" y="422"/>
                  </a:lnTo>
                  <a:lnTo>
                    <a:pt x="5058" y="460"/>
                  </a:lnTo>
                  <a:lnTo>
                    <a:pt x="5748" y="511"/>
                  </a:lnTo>
                  <a:lnTo>
                    <a:pt x="6323" y="588"/>
                  </a:lnTo>
                  <a:lnTo>
                    <a:pt x="6578" y="626"/>
                  </a:lnTo>
                  <a:lnTo>
                    <a:pt x="6795" y="677"/>
                  </a:lnTo>
                  <a:lnTo>
                    <a:pt x="6987" y="715"/>
                  </a:lnTo>
                  <a:lnTo>
                    <a:pt x="7140" y="779"/>
                  </a:lnTo>
                  <a:lnTo>
                    <a:pt x="7268" y="830"/>
                  </a:lnTo>
                  <a:lnTo>
                    <a:pt x="7370" y="894"/>
                  </a:lnTo>
                  <a:lnTo>
                    <a:pt x="1" y="894"/>
                  </a:lnTo>
                  <a:lnTo>
                    <a:pt x="1" y="1188"/>
                  </a:lnTo>
                  <a:lnTo>
                    <a:pt x="7472" y="1188"/>
                  </a:lnTo>
                  <a:lnTo>
                    <a:pt x="7446" y="1226"/>
                  </a:lnTo>
                  <a:lnTo>
                    <a:pt x="7408" y="1265"/>
                  </a:lnTo>
                  <a:lnTo>
                    <a:pt x="7306" y="1329"/>
                  </a:lnTo>
                  <a:lnTo>
                    <a:pt x="7165" y="1405"/>
                  </a:lnTo>
                  <a:lnTo>
                    <a:pt x="6987" y="1456"/>
                  </a:lnTo>
                  <a:lnTo>
                    <a:pt x="6770" y="1520"/>
                  </a:lnTo>
                  <a:lnTo>
                    <a:pt x="6514" y="1571"/>
                  </a:lnTo>
                  <a:lnTo>
                    <a:pt x="6208" y="1622"/>
                  </a:lnTo>
                  <a:lnTo>
                    <a:pt x="5876" y="1673"/>
                  </a:lnTo>
                  <a:lnTo>
                    <a:pt x="5505" y="1712"/>
                  </a:lnTo>
                  <a:lnTo>
                    <a:pt x="5097" y="1750"/>
                  </a:lnTo>
                  <a:lnTo>
                    <a:pt x="4637" y="1776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2" y="1852"/>
                  </a:lnTo>
                  <a:lnTo>
                    <a:pt x="1" y="1852"/>
                  </a:lnTo>
                  <a:lnTo>
                    <a:pt x="1" y="2222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1" y="3461"/>
                  </a:lnTo>
                  <a:lnTo>
                    <a:pt x="8021" y="3857"/>
                  </a:lnTo>
                  <a:lnTo>
                    <a:pt x="11163" y="3857"/>
                  </a:lnTo>
                  <a:lnTo>
                    <a:pt x="9107" y="3410"/>
                  </a:lnTo>
                  <a:lnTo>
                    <a:pt x="7051" y="2976"/>
                  </a:lnTo>
                  <a:lnTo>
                    <a:pt x="5033" y="2567"/>
                  </a:lnTo>
                  <a:lnTo>
                    <a:pt x="3079" y="2184"/>
                  </a:lnTo>
                  <a:lnTo>
                    <a:pt x="3845" y="2184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108"/>
                  </a:lnTo>
                  <a:lnTo>
                    <a:pt x="6540" y="2069"/>
                  </a:lnTo>
                  <a:lnTo>
                    <a:pt x="7102" y="2018"/>
                  </a:lnTo>
                  <a:lnTo>
                    <a:pt x="7638" y="1967"/>
                  </a:lnTo>
                  <a:lnTo>
                    <a:pt x="8111" y="1903"/>
                  </a:lnTo>
                  <a:lnTo>
                    <a:pt x="8558" y="1839"/>
                  </a:lnTo>
                  <a:lnTo>
                    <a:pt x="8941" y="1763"/>
                  </a:lnTo>
                  <a:lnTo>
                    <a:pt x="9285" y="1673"/>
                  </a:lnTo>
                  <a:lnTo>
                    <a:pt x="9579" y="1597"/>
                  </a:lnTo>
                  <a:lnTo>
                    <a:pt x="9822" y="1495"/>
                  </a:lnTo>
                  <a:lnTo>
                    <a:pt x="10026" y="1405"/>
                  </a:lnTo>
                  <a:lnTo>
                    <a:pt x="10103" y="1354"/>
                  </a:lnTo>
                  <a:lnTo>
                    <a:pt x="10167" y="1303"/>
                  </a:lnTo>
                  <a:lnTo>
                    <a:pt x="10218" y="1239"/>
                  </a:lnTo>
                  <a:lnTo>
                    <a:pt x="10256" y="1188"/>
                  </a:lnTo>
                  <a:lnTo>
                    <a:pt x="13781" y="1188"/>
                  </a:lnTo>
                  <a:lnTo>
                    <a:pt x="13781" y="894"/>
                  </a:lnTo>
                  <a:lnTo>
                    <a:pt x="10218" y="894"/>
                  </a:lnTo>
                  <a:lnTo>
                    <a:pt x="10179" y="843"/>
                  </a:lnTo>
                  <a:lnTo>
                    <a:pt x="10128" y="792"/>
                  </a:lnTo>
                  <a:lnTo>
                    <a:pt x="9988" y="703"/>
                  </a:lnTo>
                  <a:lnTo>
                    <a:pt x="9809" y="626"/>
                  </a:lnTo>
                  <a:lnTo>
                    <a:pt x="9579" y="549"/>
                  </a:lnTo>
                  <a:lnTo>
                    <a:pt x="9337" y="473"/>
                  </a:lnTo>
                  <a:lnTo>
                    <a:pt x="9043" y="409"/>
                  </a:lnTo>
                  <a:lnTo>
                    <a:pt x="8724" y="345"/>
                  </a:lnTo>
                  <a:lnTo>
                    <a:pt x="8391" y="294"/>
                  </a:lnTo>
                  <a:lnTo>
                    <a:pt x="13781" y="294"/>
                  </a:lnTo>
                  <a:lnTo>
                    <a:pt x="1378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7;p15">
              <a:extLst>
                <a:ext uri="{FF2B5EF4-FFF2-40B4-BE49-F238E27FC236}">
                  <a16:creationId xmlns:a16="http://schemas.microsoft.com/office/drawing/2014/main" id="{6AF56430-567D-4025-B7F1-A6208399F968}"/>
                </a:ext>
              </a:extLst>
            </p:cNvPr>
            <p:cNvSpPr/>
            <p:nvPr/>
          </p:nvSpPr>
          <p:spPr>
            <a:xfrm>
              <a:off x="2629221" y="3330332"/>
              <a:ext cx="764071" cy="159776"/>
            </a:xfrm>
            <a:custGeom>
              <a:avLst/>
              <a:gdLst/>
              <a:ahLst/>
              <a:cxnLst/>
              <a:rect l="l" t="t" r="r" b="b"/>
              <a:pathLst>
                <a:path w="51609" h="10792" extrusionOk="0">
                  <a:moveTo>
                    <a:pt x="0" y="0"/>
                  </a:moveTo>
                  <a:lnTo>
                    <a:pt x="0" y="5402"/>
                  </a:lnTo>
                  <a:lnTo>
                    <a:pt x="13" y="5543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6" y="6347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6"/>
                  </a:lnTo>
                  <a:lnTo>
                    <a:pt x="1571" y="7254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39"/>
                  </a:lnTo>
                  <a:lnTo>
                    <a:pt x="3116" y="7969"/>
                  </a:lnTo>
                  <a:lnTo>
                    <a:pt x="3729" y="8199"/>
                  </a:lnTo>
                  <a:lnTo>
                    <a:pt x="4406" y="8416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29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72"/>
                  </a:lnTo>
                  <a:lnTo>
                    <a:pt x="12427" y="10013"/>
                  </a:lnTo>
                  <a:lnTo>
                    <a:pt x="13499" y="10140"/>
                  </a:lnTo>
                  <a:lnTo>
                    <a:pt x="14623" y="10255"/>
                  </a:lnTo>
                  <a:lnTo>
                    <a:pt x="15760" y="10370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26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66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6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26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70"/>
                  </a:lnTo>
                  <a:lnTo>
                    <a:pt x="36998" y="10255"/>
                  </a:lnTo>
                  <a:lnTo>
                    <a:pt x="38109" y="10140"/>
                  </a:lnTo>
                  <a:lnTo>
                    <a:pt x="39182" y="10013"/>
                  </a:lnTo>
                  <a:lnTo>
                    <a:pt x="40229" y="9872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29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16"/>
                  </a:lnTo>
                  <a:lnTo>
                    <a:pt x="47879" y="8199"/>
                  </a:lnTo>
                  <a:lnTo>
                    <a:pt x="48505" y="7969"/>
                  </a:lnTo>
                  <a:lnTo>
                    <a:pt x="49067" y="7739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54"/>
                  </a:lnTo>
                  <a:lnTo>
                    <a:pt x="50255" y="7126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4" y="6079"/>
                  </a:lnTo>
                  <a:lnTo>
                    <a:pt x="51481" y="5951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43"/>
                  </a:lnTo>
                  <a:lnTo>
                    <a:pt x="51609" y="5402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8;p15">
              <a:extLst>
                <a:ext uri="{FF2B5EF4-FFF2-40B4-BE49-F238E27FC236}">
                  <a16:creationId xmlns:a16="http://schemas.microsoft.com/office/drawing/2014/main" id="{72307A6C-8772-4F8C-BCA3-35AB38ED35AE}"/>
                </a:ext>
              </a:extLst>
            </p:cNvPr>
            <p:cNvSpPr/>
            <p:nvPr/>
          </p:nvSpPr>
          <p:spPr>
            <a:xfrm>
              <a:off x="2629221" y="3250533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25811" y="1"/>
                  </a:moveTo>
                  <a:lnTo>
                    <a:pt x="24483" y="13"/>
                  </a:lnTo>
                  <a:lnTo>
                    <a:pt x="23167" y="26"/>
                  </a:lnTo>
                  <a:lnTo>
                    <a:pt x="21877" y="65"/>
                  </a:lnTo>
                  <a:lnTo>
                    <a:pt x="20600" y="116"/>
                  </a:lnTo>
                  <a:lnTo>
                    <a:pt x="19361" y="167"/>
                  </a:lnTo>
                  <a:lnTo>
                    <a:pt x="18135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5" y="1776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23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45"/>
                  </a:lnTo>
                  <a:lnTo>
                    <a:pt x="294" y="4573"/>
                  </a:lnTo>
                  <a:lnTo>
                    <a:pt x="205" y="4713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39" y="5122"/>
                  </a:lnTo>
                  <a:lnTo>
                    <a:pt x="13" y="5262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55"/>
                  </a:lnTo>
                  <a:lnTo>
                    <a:pt x="1788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73"/>
                  </a:lnTo>
                  <a:lnTo>
                    <a:pt x="12427" y="10013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50"/>
                  </a:lnTo>
                  <a:lnTo>
                    <a:pt x="19361" y="10614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4"/>
                  </a:lnTo>
                  <a:lnTo>
                    <a:pt x="33486" y="10550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3"/>
                  </a:lnTo>
                  <a:lnTo>
                    <a:pt x="40229" y="9873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7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1"/>
                  </a:lnTo>
                  <a:lnTo>
                    <a:pt x="47203" y="8417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70"/>
                  </a:lnTo>
                  <a:lnTo>
                    <a:pt x="50050" y="7255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4" y="4713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23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72"/>
                  </a:lnTo>
                  <a:lnTo>
                    <a:pt x="45721" y="1967"/>
                  </a:lnTo>
                  <a:lnTo>
                    <a:pt x="44904" y="1776"/>
                  </a:lnTo>
                  <a:lnTo>
                    <a:pt x="44061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86" y="243"/>
                  </a:lnTo>
                  <a:lnTo>
                    <a:pt x="32260" y="167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9;p15">
              <a:extLst>
                <a:ext uri="{FF2B5EF4-FFF2-40B4-BE49-F238E27FC236}">
                  <a16:creationId xmlns:a16="http://schemas.microsoft.com/office/drawing/2014/main" id="{42458E27-D55F-40A1-920B-FC00360C93EC}"/>
                </a:ext>
              </a:extLst>
            </p:cNvPr>
            <p:cNvSpPr/>
            <p:nvPr/>
          </p:nvSpPr>
          <p:spPr>
            <a:xfrm>
              <a:off x="2697472" y="3264909"/>
              <a:ext cx="627569" cy="112133"/>
            </a:xfrm>
            <a:custGeom>
              <a:avLst/>
              <a:gdLst/>
              <a:ahLst/>
              <a:cxnLst/>
              <a:rect l="l" t="t" r="r" b="b"/>
              <a:pathLst>
                <a:path w="42389" h="7574" extrusionOk="0">
                  <a:moveTo>
                    <a:pt x="20102" y="0"/>
                  </a:moveTo>
                  <a:lnTo>
                    <a:pt x="19030" y="13"/>
                  </a:lnTo>
                  <a:lnTo>
                    <a:pt x="17970" y="39"/>
                  </a:lnTo>
                  <a:lnTo>
                    <a:pt x="16922" y="77"/>
                  </a:lnTo>
                  <a:lnTo>
                    <a:pt x="15901" y="115"/>
                  </a:lnTo>
                  <a:lnTo>
                    <a:pt x="14892" y="166"/>
                  </a:lnTo>
                  <a:lnTo>
                    <a:pt x="13908" y="230"/>
                  </a:lnTo>
                  <a:lnTo>
                    <a:pt x="12951" y="294"/>
                  </a:lnTo>
                  <a:lnTo>
                    <a:pt x="12006" y="371"/>
                  </a:lnTo>
                  <a:lnTo>
                    <a:pt x="11099" y="447"/>
                  </a:lnTo>
                  <a:lnTo>
                    <a:pt x="10205" y="549"/>
                  </a:lnTo>
                  <a:lnTo>
                    <a:pt x="9349" y="639"/>
                  </a:lnTo>
                  <a:lnTo>
                    <a:pt x="8519" y="754"/>
                  </a:lnTo>
                  <a:lnTo>
                    <a:pt x="7714" y="856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5" y="1239"/>
                  </a:lnTo>
                  <a:lnTo>
                    <a:pt x="4841" y="1380"/>
                  </a:lnTo>
                  <a:lnTo>
                    <a:pt x="4215" y="1520"/>
                  </a:lnTo>
                  <a:lnTo>
                    <a:pt x="3615" y="1661"/>
                  </a:lnTo>
                  <a:lnTo>
                    <a:pt x="3066" y="1827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78"/>
                  </a:lnTo>
                  <a:lnTo>
                    <a:pt x="959" y="2657"/>
                  </a:lnTo>
                  <a:lnTo>
                    <a:pt x="665" y="2835"/>
                  </a:lnTo>
                  <a:lnTo>
                    <a:pt x="550" y="2925"/>
                  </a:lnTo>
                  <a:lnTo>
                    <a:pt x="435" y="3027"/>
                  </a:lnTo>
                  <a:lnTo>
                    <a:pt x="333" y="3116"/>
                  </a:lnTo>
                  <a:lnTo>
                    <a:pt x="243" y="3206"/>
                  </a:lnTo>
                  <a:lnTo>
                    <a:pt x="167" y="3308"/>
                  </a:lnTo>
                  <a:lnTo>
                    <a:pt x="116" y="3397"/>
                  </a:lnTo>
                  <a:lnTo>
                    <a:pt x="65" y="3500"/>
                  </a:lnTo>
                  <a:lnTo>
                    <a:pt x="26" y="3589"/>
                  </a:lnTo>
                  <a:lnTo>
                    <a:pt x="13" y="3691"/>
                  </a:lnTo>
                  <a:lnTo>
                    <a:pt x="1" y="3781"/>
                  </a:lnTo>
                  <a:lnTo>
                    <a:pt x="13" y="3883"/>
                  </a:lnTo>
                  <a:lnTo>
                    <a:pt x="26" y="3985"/>
                  </a:lnTo>
                  <a:lnTo>
                    <a:pt x="65" y="4074"/>
                  </a:lnTo>
                  <a:lnTo>
                    <a:pt x="116" y="4176"/>
                  </a:lnTo>
                  <a:lnTo>
                    <a:pt x="167" y="4266"/>
                  </a:lnTo>
                  <a:lnTo>
                    <a:pt x="243" y="4368"/>
                  </a:lnTo>
                  <a:lnTo>
                    <a:pt x="333" y="4457"/>
                  </a:lnTo>
                  <a:lnTo>
                    <a:pt x="435" y="4547"/>
                  </a:lnTo>
                  <a:lnTo>
                    <a:pt x="550" y="4636"/>
                  </a:lnTo>
                  <a:lnTo>
                    <a:pt x="665" y="4738"/>
                  </a:lnTo>
                  <a:lnTo>
                    <a:pt x="959" y="4917"/>
                  </a:lnTo>
                  <a:lnTo>
                    <a:pt x="1291" y="5083"/>
                  </a:lnTo>
                  <a:lnTo>
                    <a:pt x="1661" y="5262"/>
                  </a:lnTo>
                  <a:lnTo>
                    <a:pt x="2095" y="5428"/>
                  </a:lnTo>
                  <a:lnTo>
                    <a:pt x="2555" y="5594"/>
                  </a:lnTo>
                  <a:lnTo>
                    <a:pt x="3066" y="5747"/>
                  </a:lnTo>
                  <a:lnTo>
                    <a:pt x="3615" y="5901"/>
                  </a:lnTo>
                  <a:lnTo>
                    <a:pt x="4215" y="6054"/>
                  </a:lnTo>
                  <a:lnTo>
                    <a:pt x="4841" y="6194"/>
                  </a:lnTo>
                  <a:lnTo>
                    <a:pt x="5505" y="6335"/>
                  </a:lnTo>
                  <a:lnTo>
                    <a:pt x="6207" y="6462"/>
                  </a:lnTo>
                  <a:lnTo>
                    <a:pt x="6948" y="6590"/>
                  </a:lnTo>
                  <a:lnTo>
                    <a:pt x="7714" y="6705"/>
                  </a:lnTo>
                  <a:lnTo>
                    <a:pt x="8519" y="6820"/>
                  </a:lnTo>
                  <a:lnTo>
                    <a:pt x="9349" y="6922"/>
                  </a:lnTo>
                  <a:lnTo>
                    <a:pt x="10205" y="7024"/>
                  </a:lnTo>
                  <a:lnTo>
                    <a:pt x="11099" y="7114"/>
                  </a:lnTo>
                  <a:lnTo>
                    <a:pt x="12006" y="7203"/>
                  </a:lnTo>
                  <a:lnTo>
                    <a:pt x="12951" y="7280"/>
                  </a:lnTo>
                  <a:lnTo>
                    <a:pt x="13908" y="7344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497"/>
                  </a:lnTo>
                  <a:lnTo>
                    <a:pt x="17970" y="7535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44"/>
                  </a:lnTo>
                  <a:lnTo>
                    <a:pt x="29451" y="7280"/>
                  </a:lnTo>
                  <a:lnTo>
                    <a:pt x="30383" y="7203"/>
                  </a:lnTo>
                  <a:lnTo>
                    <a:pt x="31303" y="7114"/>
                  </a:lnTo>
                  <a:lnTo>
                    <a:pt x="32184" y="7024"/>
                  </a:lnTo>
                  <a:lnTo>
                    <a:pt x="33052" y="6922"/>
                  </a:lnTo>
                  <a:lnTo>
                    <a:pt x="33883" y="6820"/>
                  </a:lnTo>
                  <a:lnTo>
                    <a:pt x="34674" y="6705"/>
                  </a:lnTo>
                  <a:lnTo>
                    <a:pt x="35453" y="6590"/>
                  </a:lnTo>
                  <a:lnTo>
                    <a:pt x="36181" y="6462"/>
                  </a:lnTo>
                  <a:lnTo>
                    <a:pt x="36884" y="6335"/>
                  </a:lnTo>
                  <a:lnTo>
                    <a:pt x="37548" y="6194"/>
                  </a:lnTo>
                  <a:lnTo>
                    <a:pt x="38186" y="6054"/>
                  </a:lnTo>
                  <a:lnTo>
                    <a:pt x="38774" y="5901"/>
                  </a:lnTo>
                  <a:lnTo>
                    <a:pt x="39323" y="5747"/>
                  </a:lnTo>
                  <a:lnTo>
                    <a:pt x="39834" y="5594"/>
                  </a:lnTo>
                  <a:lnTo>
                    <a:pt x="40306" y="5428"/>
                  </a:lnTo>
                  <a:lnTo>
                    <a:pt x="40728" y="5262"/>
                  </a:lnTo>
                  <a:lnTo>
                    <a:pt x="41111" y="5083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2" y="4636"/>
                  </a:lnTo>
                  <a:lnTo>
                    <a:pt x="41967" y="4547"/>
                  </a:lnTo>
                  <a:lnTo>
                    <a:pt x="42056" y="4457"/>
                  </a:lnTo>
                  <a:lnTo>
                    <a:pt x="42146" y="4368"/>
                  </a:lnTo>
                  <a:lnTo>
                    <a:pt x="42222" y="4266"/>
                  </a:lnTo>
                  <a:lnTo>
                    <a:pt x="42286" y="4176"/>
                  </a:lnTo>
                  <a:lnTo>
                    <a:pt x="42324" y="4074"/>
                  </a:lnTo>
                  <a:lnTo>
                    <a:pt x="42363" y="3985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1"/>
                  </a:lnTo>
                  <a:lnTo>
                    <a:pt x="42363" y="3589"/>
                  </a:lnTo>
                  <a:lnTo>
                    <a:pt x="42324" y="3500"/>
                  </a:lnTo>
                  <a:lnTo>
                    <a:pt x="42286" y="3397"/>
                  </a:lnTo>
                  <a:lnTo>
                    <a:pt x="42222" y="3308"/>
                  </a:lnTo>
                  <a:lnTo>
                    <a:pt x="42146" y="3206"/>
                  </a:lnTo>
                  <a:lnTo>
                    <a:pt x="42056" y="3116"/>
                  </a:lnTo>
                  <a:lnTo>
                    <a:pt x="41967" y="3027"/>
                  </a:lnTo>
                  <a:lnTo>
                    <a:pt x="41852" y="2925"/>
                  </a:lnTo>
                  <a:lnTo>
                    <a:pt x="41724" y="2835"/>
                  </a:lnTo>
                  <a:lnTo>
                    <a:pt x="41443" y="2657"/>
                  </a:lnTo>
                  <a:lnTo>
                    <a:pt x="41111" y="2478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7"/>
                  </a:lnTo>
                  <a:lnTo>
                    <a:pt x="38774" y="1661"/>
                  </a:lnTo>
                  <a:lnTo>
                    <a:pt x="38186" y="1520"/>
                  </a:lnTo>
                  <a:lnTo>
                    <a:pt x="37548" y="1380"/>
                  </a:lnTo>
                  <a:lnTo>
                    <a:pt x="36884" y="1239"/>
                  </a:lnTo>
                  <a:lnTo>
                    <a:pt x="36181" y="1111"/>
                  </a:lnTo>
                  <a:lnTo>
                    <a:pt x="35453" y="984"/>
                  </a:lnTo>
                  <a:lnTo>
                    <a:pt x="34674" y="856"/>
                  </a:lnTo>
                  <a:lnTo>
                    <a:pt x="33883" y="754"/>
                  </a:lnTo>
                  <a:lnTo>
                    <a:pt x="33052" y="639"/>
                  </a:lnTo>
                  <a:lnTo>
                    <a:pt x="32184" y="549"/>
                  </a:lnTo>
                  <a:lnTo>
                    <a:pt x="31303" y="447"/>
                  </a:lnTo>
                  <a:lnTo>
                    <a:pt x="30383" y="371"/>
                  </a:lnTo>
                  <a:lnTo>
                    <a:pt x="29451" y="294"/>
                  </a:lnTo>
                  <a:lnTo>
                    <a:pt x="28480" y="230"/>
                  </a:lnTo>
                  <a:lnTo>
                    <a:pt x="27497" y="166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0;p15">
              <a:extLst>
                <a:ext uri="{FF2B5EF4-FFF2-40B4-BE49-F238E27FC236}">
                  <a16:creationId xmlns:a16="http://schemas.microsoft.com/office/drawing/2014/main" id="{DCC14BB3-F841-4517-A3CE-3BC268A1EB3F}"/>
                </a:ext>
              </a:extLst>
            </p:cNvPr>
            <p:cNvSpPr/>
            <p:nvPr/>
          </p:nvSpPr>
          <p:spPr>
            <a:xfrm>
              <a:off x="2706740" y="3264909"/>
              <a:ext cx="609226" cy="83204"/>
            </a:xfrm>
            <a:custGeom>
              <a:avLst/>
              <a:gdLst/>
              <a:ahLst/>
              <a:cxnLst/>
              <a:rect l="l" t="t" r="r" b="b"/>
              <a:pathLst>
                <a:path w="41150" h="5620" extrusionOk="0">
                  <a:moveTo>
                    <a:pt x="19949" y="0"/>
                  </a:moveTo>
                  <a:lnTo>
                    <a:pt x="18238" y="13"/>
                  </a:lnTo>
                  <a:lnTo>
                    <a:pt x="16577" y="39"/>
                  </a:lnTo>
                  <a:lnTo>
                    <a:pt x="14943" y="102"/>
                  </a:lnTo>
                  <a:lnTo>
                    <a:pt x="13372" y="179"/>
                  </a:lnTo>
                  <a:lnTo>
                    <a:pt x="11839" y="281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4" y="1277"/>
                  </a:lnTo>
                  <a:lnTo>
                    <a:pt x="3551" y="1380"/>
                  </a:lnTo>
                  <a:lnTo>
                    <a:pt x="3066" y="1494"/>
                  </a:lnTo>
                  <a:lnTo>
                    <a:pt x="2593" y="1609"/>
                  </a:lnTo>
                  <a:lnTo>
                    <a:pt x="2146" y="1724"/>
                  </a:lnTo>
                  <a:lnTo>
                    <a:pt x="1725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5"/>
                  </a:lnTo>
                  <a:lnTo>
                    <a:pt x="281" y="2363"/>
                  </a:lnTo>
                  <a:lnTo>
                    <a:pt x="0" y="2503"/>
                  </a:lnTo>
                  <a:lnTo>
                    <a:pt x="0" y="2503"/>
                  </a:lnTo>
                  <a:lnTo>
                    <a:pt x="716" y="2286"/>
                  </a:lnTo>
                  <a:lnTo>
                    <a:pt x="1507" y="2082"/>
                  </a:lnTo>
                  <a:lnTo>
                    <a:pt x="2363" y="1890"/>
                  </a:lnTo>
                  <a:lnTo>
                    <a:pt x="3295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6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5" y="869"/>
                  </a:lnTo>
                  <a:lnTo>
                    <a:pt x="11431" y="767"/>
                  </a:lnTo>
                  <a:lnTo>
                    <a:pt x="12784" y="690"/>
                  </a:lnTo>
                  <a:lnTo>
                    <a:pt x="14164" y="639"/>
                  </a:lnTo>
                  <a:lnTo>
                    <a:pt x="15594" y="588"/>
                  </a:lnTo>
                  <a:lnTo>
                    <a:pt x="17050" y="562"/>
                  </a:lnTo>
                  <a:lnTo>
                    <a:pt x="18531" y="549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26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79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09"/>
                  </a:lnTo>
                  <a:lnTo>
                    <a:pt x="29515" y="1099"/>
                  </a:lnTo>
                  <a:lnTo>
                    <a:pt x="30383" y="1201"/>
                  </a:lnTo>
                  <a:lnTo>
                    <a:pt x="31213" y="1303"/>
                  </a:lnTo>
                  <a:lnTo>
                    <a:pt x="32005" y="1418"/>
                  </a:lnTo>
                  <a:lnTo>
                    <a:pt x="32784" y="1533"/>
                  </a:lnTo>
                  <a:lnTo>
                    <a:pt x="33512" y="1661"/>
                  </a:lnTo>
                  <a:lnTo>
                    <a:pt x="34214" y="1801"/>
                  </a:lnTo>
                  <a:lnTo>
                    <a:pt x="34879" y="1929"/>
                  </a:lnTo>
                  <a:lnTo>
                    <a:pt x="35517" y="2082"/>
                  </a:lnTo>
                  <a:lnTo>
                    <a:pt x="36105" y="2222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40"/>
                  </a:lnTo>
                  <a:lnTo>
                    <a:pt x="38774" y="3219"/>
                  </a:lnTo>
                  <a:lnTo>
                    <a:pt x="39055" y="3397"/>
                  </a:lnTo>
                  <a:lnTo>
                    <a:pt x="39182" y="3487"/>
                  </a:lnTo>
                  <a:lnTo>
                    <a:pt x="39297" y="3576"/>
                  </a:lnTo>
                  <a:lnTo>
                    <a:pt x="39387" y="3678"/>
                  </a:lnTo>
                  <a:lnTo>
                    <a:pt x="39476" y="3768"/>
                  </a:lnTo>
                  <a:lnTo>
                    <a:pt x="39553" y="3857"/>
                  </a:lnTo>
                  <a:lnTo>
                    <a:pt x="39617" y="3959"/>
                  </a:lnTo>
                  <a:lnTo>
                    <a:pt x="39655" y="4049"/>
                  </a:lnTo>
                  <a:lnTo>
                    <a:pt x="39693" y="4151"/>
                  </a:lnTo>
                  <a:lnTo>
                    <a:pt x="39719" y="4253"/>
                  </a:lnTo>
                  <a:lnTo>
                    <a:pt x="39719" y="4342"/>
                  </a:lnTo>
                  <a:lnTo>
                    <a:pt x="39719" y="4432"/>
                  </a:lnTo>
                  <a:lnTo>
                    <a:pt x="39706" y="4508"/>
                  </a:lnTo>
                  <a:lnTo>
                    <a:pt x="39680" y="4598"/>
                  </a:lnTo>
                  <a:lnTo>
                    <a:pt x="39642" y="4675"/>
                  </a:lnTo>
                  <a:lnTo>
                    <a:pt x="39591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20"/>
                  </a:lnTo>
                  <a:lnTo>
                    <a:pt x="38480" y="5620"/>
                  </a:lnTo>
                  <a:lnTo>
                    <a:pt x="39080" y="5415"/>
                  </a:lnTo>
                  <a:lnTo>
                    <a:pt x="39361" y="5313"/>
                  </a:lnTo>
                  <a:lnTo>
                    <a:pt x="39617" y="5198"/>
                  </a:lnTo>
                  <a:lnTo>
                    <a:pt x="39846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13" y="4636"/>
                  </a:lnTo>
                  <a:lnTo>
                    <a:pt x="40753" y="4521"/>
                  </a:lnTo>
                  <a:lnTo>
                    <a:pt x="40868" y="4394"/>
                  </a:lnTo>
                  <a:lnTo>
                    <a:pt x="40970" y="4279"/>
                  </a:lnTo>
                  <a:lnTo>
                    <a:pt x="41047" y="4151"/>
                  </a:lnTo>
                  <a:lnTo>
                    <a:pt x="41098" y="4036"/>
                  </a:lnTo>
                  <a:lnTo>
                    <a:pt x="41136" y="3908"/>
                  </a:lnTo>
                  <a:lnTo>
                    <a:pt x="41149" y="3781"/>
                  </a:lnTo>
                  <a:lnTo>
                    <a:pt x="41136" y="3691"/>
                  </a:lnTo>
                  <a:lnTo>
                    <a:pt x="41111" y="3589"/>
                  </a:lnTo>
                  <a:lnTo>
                    <a:pt x="41085" y="3500"/>
                  </a:lnTo>
                  <a:lnTo>
                    <a:pt x="41034" y="3397"/>
                  </a:lnTo>
                  <a:lnTo>
                    <a:pt x="40970" y="3308"/>
                  </a:lnTo>
                  <a:lnTo>
                    <a:pt x="40894" y="3206"/>
                  </a:lnTo>
                  <a:lnTo>
                    <a:pt x="40817" y="3116"/>
                  </a:lnTo>
                  <a:lnTo>
                    <a:pt x="40715" y="3027"/>
                  </a:lnTo>
                  <a:lnTo>
                    <a:pt x="40600" y="2925"/>
                  </a:lnTo>
                  <a:lnTo>
                    <a:pt x="40472" y="2835"/>
                  </a:lnTo>
                  <a:lnTo>
                    <a:pt x="40191" y="2657"/>
                  </a:lnTo>
                  <a:lnTo>
                    <a:pt x="39859" y="2478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7"/>
                  </a:lnTo>
                  <a:lnTo>
                    <a:pt x="37522" y="1661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35" y="856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45" y="549"/>
                  </a:lnTo>
                  <a:lnTo>
                    <a:pt x="30051" y="447"/>
                  </a:lnTo>
                  <a:lnTo>
                    <a:pt x="29131" y="371"/>
                  </a:lnTo>
                  <a:lnTo>
                    <a:pt x="28199" y="294"/>
                  </a:lnTo>
                  <a:lnTo>
                    <a:pt x="27241" y="230"/>
                  </a:lnTo>
                  <a:lnTo>
                    <a:pt x="26245" y="166"/>
                  </a:lnTo>
                  <a:lnTo>
                    <a:pt x="25249" y="115"/>
                  </a:lnTo>
                  <a:lnTo>
                    <a:pt x="24215" y="77"/>
                  </a:lnTo>
                  <a:lnTo>
                    <a:pt x="23180" y="39"/>
                  </a:lnTo>
                  <a:lnTo>
                    <a:pt x="22120" y="13"/>
                  </a:lnTo>
                  <a:lnTo>
                    <a:pt x="21035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1;p15">
              <a:extLst>
                <a:ext uri="{FF2B5EF4-FFF2-40B4-BE49-F238E27FC236}">
                  <a16:creationId xmlns:a16="http://schemas.microsoft.com/office/drawing/2014/main" id="{A59A6234-AEAD-4339-B023-E7D111050546}"/>
                </a:ext>
              </a:extLst>
            </p:cNvPr>
            <p:cNvSpPr/>
            <p:nvPr/>
          </p:nvSpPr>
          <p:spPr>
            <a:xfrm>
              <a:off x="2915476" y="3295718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1" y="1"/>
                  </a:moveTo>
                  <a:lnTo>
                    <a:pt x="1" y="384"/>
                  </a:lnTo>
                  <a:lnTo>
                    <a:pt x="2325" y="384"/>
                  </a:lnTo>
                  <a:lnTo>
                    <a:pt x="3347" y="397"/>
                  </a:lnTo>
                  <a:lnTo>
                    <a:pt x="4254" y="422"/>
                  </a:lnTo>
                  <a:lnTo>
                    <a:pt x="5058" y="461"/>
                  </a:lnTo>
                  <a:lnTo>
                    <a:pt x="5748" y="512"/>
                  </a:lnTo>
                  <a:lnTo>
                    <a:pt x="6323" y="588"/>
                  </a:lnTo>
                  <a:lnTo>
                    <a:pt x="6578" y="627"/>
                  </a:lnTo>
                  <a:lnTo>
                    <a:pt x="6795" y="678"/>
                  </a:lnTo>
                  <a:lnTo>
                    <a:pt x="6987" y="729"/>
                  </a:lnTo>
                  <a:lnTo>
                    <a:pt x="7140" y="780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89"/>
                  </a:lnTo>
                  <a:lnTo>
                    <a:pt x="7472" y="1189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6" y="1329"/>
                  </a:lnTo>
                  <a:lnTo>
                    <a:pt x="7165" y="1406"/>
                  </a:lnTo>
                  <a:lnTo>
                    <a:pt x="6987" y="1470"/>
                  </a:lnTo>
                  <a:lnTo>
                    <a:pt x="6770" y="1521"/>
                  </a:lnTo>
                  <a:lnTo>
                    <a:pt x="6514" y="1572"/>
                  </a:lnTo>
                  <a:lnTo>
                    <a:pt x="6208" y="1623"/>
                  </a:lnTo>
                  <a:lnTo>
                    <a:pt x="5876" y="1674"/>
                  </a:lnTo>
                  <a:lnTo>
                    <a:pt x="5505" y="1712"/>
                  </a:lnTo>
                  <a:lnTo>
                    <a:pt x="5097" y="1751"/>
                  </a:lnTo>
                  <a:lnTo>
                    <a:pt x="4151" y="1814"/>
                  </a:lnTo>
                  <a:lnTo>
                    <a:pt x="3053" y="1840"/>
                  </a:lnTo>
                  <a:lnTo>
                    <a:pt x="1802" y="1853"/>
                  </a:lnTo>
                  <a:lnTo>
                    <a:pt x="1" y="1853"/>
                  </a:lnTo>
                  <a:lnTo>
                    <a:pt x="1" y="2223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1" y="3462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7"/>
                  </a:lnTo>
                  <a:lnTo>
                    <a:pt x="5033" y="2568"/>
                  </a:lnTo>
                  <a:lnTo>
                    <a:pt x="3079" y="2185"/>
                  </a:lnTo>
                  <a:lnTo>
                    <a:pt x="3845" y="2185"/>
                  </a:lnTo>
                  <a:lnTo>
                    <a:pt x="4586" y="2159"/>
                  </a:lnTo>
                  <a:lnTo>
                    <a:pt x="5275" y="2134"/>
                  </a:lnTo>
                  <a:lnTo>
                    <a:pt x="5927" y="2108"/>
                  </a:lnTo>
                  <a:lnTo>
                    <a:pt x="6540" y="2070"/>
                  </a:lnTo>
                  <a:lnTo>
                    <a:pt x="7102" y="2019"/>
                  </a:lnTo>
                  <a:lnTo>
                    <a:pt x="7638" y="1968"/>
                  </a:lnTo>
                  <a:lnTo>
                    <a:pt x="8111" y="1904"/>
                  </a:lnTo>
                  <a:lnTo>
                    <a:pt x="8558" y="1840"/>
                  </a:lnTo>
                  <a:lnTo>
                    <a:pt x="8941" y="1763"/>
                  </a:lnTo>
                  <a:lnTo>
                    <a:pt x="9285" y="1687"/>
                  </a:lnTo>
                  <a:lnTo>
                    <a:pt x="9579" y="1597"/>
                  </a:lnTo>
                  <a:lnTo>
                    <a:pt x="9822" y="1495"/>
                  </a:lnTo>
                  <a:lnTo>
                    <a:pt x="10026" y="1406"/>
                  </a:lnTo>
                  <a:lnTo>
                    <a:pt x="10103" y="1355"/>
                  </a:lnTo>
                  <a:lnTo>
                    <a:pt x="10167" y="1304"/>
                  </a:lnTo>
                  <a:lnTo>
                    <a:pt x="10218" y="1240"/>
                  </a:lnTo>
                  <a:lnTo>
                    <a:pt x="10256" y="1189"/>
                  </a:lnTo>
                  <a:lnTo>
                    <a:pt x="13781" y="1189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3"/>
                  </a:lnTo>
                  <a:lnTo>
                    <a:pt x="9988" y="703"/>
                  </a:lnTo>
                  <a:lnTo>
                    <a:pt x="9809" y="627"/>
                  </a:lnTo>
                  <a:lnTo>
                    <a:pt x="9579" y="550"/>
                  </a:lnTo>
                  <a:lnTo>
                    <a:pt x="9337" y="474"/>
                  </a:lnTo>
                  <a:lnTo>
                    <a:pt x="9043" y="410"/>
                  </a:lnTo>
                  <a:lnTo>
                    <a:pt x="8724" y="359"/>
                  </a:lnTo>
                  <a:lnTo>
                    <a:pt x="8391" y="295"/>
                  </a:lnTo>
                  <a:lnTo>
                    <a:pt x="13781" y="295"/>
                  </a:lnTo>
                  <a:lnTo>
                    <a:pt x="1378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2;p15">
              <a:extLst>
                <a:ext uri="{FF2B5EF4-FFF2-40B4-BE49-F238E27FC236}">
                  <a16:creationId xmlns:a16="http://schemas.microsoft.com/office/drawing/2014/main" id="{9AB3956B-D4C3-4E70-8F8F-E9F4F4ECA960}"/>
                </a:ext>
              </a:extLst>
            </p:cNvPr>
            <p:cNvSpPr/>
            <p:nvPr/>
          </p:nvSpPr>
          <p:spPr>
            <a:xfrm>
              <a:off x="2629221" y="322500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0" y="1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58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03"/>
                  </a:lnTo>
                  <a:lnTo>
                    <a:pt x="818" y="6731"/>
                  </a:lnTo>
                  <a:lnTo>
                    <a:pt x="984" y="6859"/>
                  </a:lnTo>
                  <a:lnTo>
                    <a:pt x="1162" y="6986"/>
                  </a:lnTo>
                  <a:lnTo>
                    <a:pt x="1354" y="7114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08"/>
                  </a:lnTo>
                  <a:lnTo>
                    <a:pt x="5888" y="8813"/>
                  </a:lnTo>
                  <a:lnTo>
                    <a:pt x="6705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7" y="9553"/>
                  </a:lnTo>
                  <a:lnTo>
                    <a:pt x="10370" y="9707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28"/>
                  </a:lnTo>
                  <a:lnTo>
                    <a:pt x="14623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5" y="10537"/>
                  </a:lnTo>
                  <a:lnTo>
                    <a:pt x="19361" y="10613"/>
                  </a:lnTo>
                  <a:lnTo>
                    <a:pt x="20600" y="10664"/>
                  </a:lnTo>
                  <a:lnTo>
                    <a:pt x="21877" y="10716"/>
                  </a:lnTo>
                  <a:lnTo>
                    <a:pt x="23167" y="10754"/>
                  </a:lnTo>
                  <a:lnTo>
                    <a:pt x="24483" y="10767"/>
                  </a:lnTo>
                  <a:lnTo>
                    <a:pt x="25811" y="10779"/>
                  </a:lnTo>
                  <a:lnTo>
                    <a:pt x="27139" y="10767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64"/>
                  </a:lnTo>
                  <a:lnTo>
                    <a:pt x="32260" y="10613"/>
                  </a:lnTo>
                  <a:lnTo>
                    <a:pt x="33486" y="10537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8" y="10243"/>
                  </a:lnTo>
                  <a:lnTo>
                    <a:pt x="38109" y="10128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07"/>
                  </a:lnTo>
                  <a:lnTo>
                    <a:pt x="42222" y="9553"/>
                  </a:lnTo>
                  <a:lnTo>
                    <a:pt x="43154" y="9375"/>
                  </a:lnTo>
                  <a:lnTo>
                    <a:pt x="44061" y="9196"/>
                  </a:lnTo>
                  <a:lnTo>
                    <a:pt x="44904" y="9017"/>
                  </a:lnTo>
                  <a:lnTo>
                    <a:pt x="45721" y="8813"/>
                  </a:lnTo>
                  <a:lnTo>
                    <a:pt x="46487" y="8608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4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14"/>
                  </a:lnTo>
                  <a:lnTo>
                    <a:pt x="50459" y="6986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7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799"/>
                  </a:lnTo>
                  <a:lnTo>
                    <a:pt x="51583" y="5658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3;p15">
              <a:extLst>
                <a:ext uri="{FF2B5EF4-FFF2-40B4-BE49-F238E27FC236}">
                  <a16:creationId xmlns:a16="http://schemas.microsoft.com/office/drawing/2014/main" id="{B18BD33D-09F4-4E46-B389-CBE07BC0DC35}"/>
                </a:ext>
              </a:extLst>
            </p:cNvPr>
            <p:cNvSpPr/>
            <p:nvPr/>
          </p:nvSpPr>
          <p:spPr>
            <a:xfrm>
              <a:off x="2629221" y="3145033"/>
              <a:ext cx="764071" cy="159776"/>
            </a:xfrm>
            <a:custGeom>
              <a:avLst/>
              <a:gdLst/>
              <a:ahLst/>
              <a:cxnLst/>
              <a:rect l="l" t="t" r="r" b="b"/>
              <a:pathLst>
                <a:path w="51609" h="10792" extrusionOk="0">
                  <a:moveTo>
                    <a:pt x="25811" y="0"/>
                  </a:moveTo>
                  <a:lnTo>
                    <a:pt x="24483" y="13"/>
                  </a:lnTo>
                  <a:lnTo>
                    <a:pt x="23167" y="26"/>
                  </a:lnTo>
                  <a:lnTo>
                    <a:pt x="21877" y="64"/>
                  </a:lnTo>
                  <a:lnTo>
                    <a:pt x="20600" y="115"/>
                  </a:lnTo>
                  <a:lnTo>
                    <a:pt x="19361" y="179"/>
                  </a:lnTo>
                  <a:lnTo>
                    <a:pt x="18135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79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5" y="1776"/>
                  </a:lnTo>
                  <a:lnTo>
                    <a:pt x="5888" y="1967"/>
                  </a:lnTo>
                  <a:lnTo>
                    <a:pt x="5122" y="2171"/>
                  </a:lnTo>
                  <a:lnTo>
                    <a:pt x="4406" y="2376"/>
                  </a:lnTo>
                  <a:lnTo>
                    <a:pt x="3729" y="2606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8" y="3423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93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4" y="4176"/>
                  </a:lnTo>
                  <a:lnTo>
                    <a:pt x="524" y="4304"/>
                  </a:lnTo>
                  <a:lnTo>
                    <a:pt x="396" y="4445"/>
                  </a:lnTo>
                  <a:lnTo>
                    <a:pt x="294" y="4572"/>
                  </a:lnTo>
                  <a:lnTo>
                    <a:pt x="205" y="4713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39" y="5122"/>
                  </a:lnTo>
                  <a:lnTo>
                    <a:pt x="13" y="5262"/>
                  </a:lnTo>
                  <a:lnTo>
                    <a:pt x="0" y="5403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52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54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17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72"/>
                  </a:lnTo>
                  <a:lnTo>
                    <a:pt x="12427" y="10013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66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6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3"/>
                  </a:lnTo>
                  <a:lnTo>
                    <a:pt x="40229" y="9872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17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40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54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79"/>
                  </a:lnTo>
                  <a:lnTo>
                    <a:pt x="51481" y="5952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403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4" y="4713"/>
                  </a:lnTo>
                  <a:lnTo>
                    <a:pt x="51315" y="4572"/>
                  </a:lnTo>
                  <a:lnTo>
                    <a:pt x="51213" y="4445"/>
                  </a:lnTo>
                  <a:lnTo>
                    <a:pt x="51085" y="4304"/>
                  </a:lnTo>
                  <a:lnTo>
                    <a:pt x="50957" y="4176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59" y="3793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23"/>
                  </a:lnTo>
                  <a:lnTo>
                    <a:pt x="49591" y="3295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606"/>
                  </a:lnTo>
                  <a:lnTo>
                    <a:pt x="47203" y="2376"/>
                  </a:lnTo>
                  <a:lnTo>
                    <a:pt x="46487" y="2171"/>
                  </a:lnTo>
                  <a:lnTo>
                    <a:pt x="45721" y="1967"/>
                  </a:lnTo>
                  <a:lnTo>
                    <a:pt x="44904" y="1776"/>
                  </a:lnTo>
                  <a:lnTo>
                    <a:pt x="44061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79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2"/>
                  </a:lnTo>
                  <a:lnTo>
                    <a:pt x="33486" y="243"/>
                  </a:lnTo>
                  <a:lnTo>
                    <a:pt x="32260" y="179"/>
                  </a:lnTo>
                  <a:lnTo>
                    <a:pt x="31009" y="115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4;p15">
              <a:extLst>
                <a:ext uri="{FF2B5EF4-FFF2-40B4-BE49-F238E27FC236}">
                  <a16:creationId xmlns:a16="http://schemas.microsoft.com/office/drawing/2014/main" id="{D9F27AF9-AA61-4AAC-817F-64D19270873B}"/>
                </a:ext>
              </a:extLst>
            </p:cNvPr>
            <p:cNvSpPr/>
            <p:nvPr/>
          </p:nvSpPr>
          <p:spPr>
            <a:xfrm>
              <a:off x="2697472" y="3159394"/>
              <a:ext cx="627569" cy="112148"/>
            </a:xfrm>
            <a:custGeom>
              <a:avLst/>
              <a:gdLst/>
              <a:ahLst/>
              <a:cxnLst/>
              <a:rect l="l" t="t" r="r" b="b"/>
              <a:pathLst>
                <a:path w="42389" h="7575" extrusionOk="0">
                  <a:moveTo>
                    <a:pt x="20102" y="1"/>
                  </a:moveTo>
                  <a:lnTo>
                    <a:pt x="19030" y="14"/>
                  </a:lnTo>
                  <a:lnTo>
                    <a:pt x="17970" y="39"/>
                  </a:lnTo>
                  <a:lnTo>
                    <a:pt x="16922" y="78"/>
                  </a:lnTo>
                  <a:lnTo>
                    <a:pt x="15901" y="116"/>
                  </a:lnTo>
                  <a:lnTo>
                    <a:pt x="14892" y="167"/>
                  </a:lnTo>
                  <a:lnTo>
                    <a:pt x="13908" y="231"/>
                  </a:lnTo>
                  <a:lnTo>
                    <a:pt x="12951" y="295"/>
                  </a:lnTo>
                  <a:lnTo>
                    <a:pt x="12006" y="371"/>
                  </a:lnTo>
                  <a:lnTo>
                    <a:pt x="11099" y="461"/>
                  </a:lnTo>
                  <a:lnTo>
                    <a:pt x="10205" y="550"/>
                  </a:lnTo>
                  <a:lnTo>
                    <a:pt x="9349" y="639"/>
                  </a:lnTo>
                  <a:lnTo>
                    <a:pt x="8519" y="754"/>
                  </a:lnTo>
                  <a:lnTo>
                    <a:pt x="7714" y="857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40"/>
                  </a:lnTo>
                  <a:lnTo>
                    <a:pt x="4841" y="1380"/>
                  </a:lnTo>
                  <a:lnTo>
                    <a:pt x="4215" y="1521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3"/>
                  </a:lnTo>
                  <a:lnTo>
                    <a:pt x="1291" y="2479"/>
                  </a:lnTo>
                  <a:lnTo>
                    <a:pt x="959" y="2657"/>
                  </a:lnTo>
                  <a:lnTo>
                    <a:pt x="665" y="2836"/>
                  </a:lnTo>
                  <a:lnTo>
                    <a:pt x="550" y="2926"/>
                  </a:lnTo>
                  <a:lnTo>
                    <a:pt x="435" y="3028"/>
                  </a:lnTo>
                  <a:lnTo>
                    <a:pt x="333" y="3117"/>
                  </a:lnTo>
                  <a:lnTo>
                    <a:pt x="243" y="3206"/>
                  </a:lnTo>
                  <a:lnTo>
                    <a:pt x="167" y="3309"/>
                  </a:lnTo>
                  <a:lnTo>
                    <a:pt x="116" y="3398"/>
                  </a:lnTo>
                  <a:lnTo>
                    <a:pt x="65" y="3500"/>
                  </a:lnTo>
                  <a:lnTo>
                    <a:pt x="26" y="3590"/>
                  </a:lnTo>
                  <a:lnTo>
                    <a:pt x="13" y="3692"/>
                  </a:lnTo>
                  <a:lnTo>
                    <a:pt x="1" y="3781"/>
                  </a:lnTo>
                  <a:lnTo>
                    <a:pt x="13" y="3883"/>
                  </a:lnTo>
                  <a:lnTo>
                    <a:pt x="26" y="3986"/>
                  </a:lnTo>
                  <a:lnTo>
                    <a:pt x="65" y="4075"/>
                  </a:lnTo>
                  <a:lnTo>
                    <a:pt x="116" y="4177"/>
                  </a:lnTo>
                  <a:lnTo>
                    <a:pt x="167" y="4267"/>
                  </a:lnTo>
                  <a:lnTo>
                    <a:pt x="243" y="4369"/>
                  </a:lnTo>
                  <a:lnTo>
                    <a:pt x="333" y="4458"/>
                  </a:lnTo>
                  <a:lnTo>
                    <a:pt x="435" y="4547"/>
                  </a:lnTo>
                  <a:lnTo>
                    <a:pt x="550" y="4650"/>
                  </a:lnTo>
                  <a:lnTo>
                    <a:pt x="665" y="4739"/>
                  </a:lnTo>
                  <a:lnTo>
                    <a:pt x="959" y="4918"/>
                  </a:lnTo>
                  <a:lnTo>
                    <a:pt x="1291" y="5097"/>
                  </a:lnTo>
                  <a:lnTo>
                    <a:pt x="1661" y="5263"/>
                  </a:lnTo>
                  <a:lnTo>
                    <a:pt x="2095" y="5429"/>
                  </a:lnTo>
                  <a:lnTo>
                    <a:pt x="2555" y="5595"/>
                  </a:lnTo>
                  <a:lnTo>
                    <a:pt x="3066" y="5748"/>
                  </a:lnTo>
                  <a:lnTo>
                    <a:pt x="3615" y="5901"/>
                  </a:lnTo>
                  <a:lnTo>
                    <a:pt x="4215" y="6054"/>
                  </a:lnTo>
                  <a:lnTo>
                    <a:pt x="4841" y="6195"/>
                  </a:lnTo>
                  <a:lnTo>
                    <a:pt x="5505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06"/>
                  </a:lnTo>
                  <a:lnTo>
                    <a:pt x="8519" y="6821"/>
                  </a:lnTo>
                  <a:lnTo>
                    <a:pt x="9349" y="6936"/>
                  </a:lnTo>
                  <a:lnTo>
                    <a:pt x="10205" y="7025"/>
                  </a:lnTo>
                  <a:lnTo>
                    <a:pt x="11099" y="7114"/>
                  </a:lnTo>
                  <a:lnTo>
                    <a:pt x="12006" y="7204"/>
                  </a:lnTo>
                  <a:lnTo>
                    <a:pt x="12951" y="7281"/>
                  </a:lnTo>
                  <a:lnTo>
                    <a:pt x="13908" y="7344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498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8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44"/>
                  </a:lnTo>
                  <a:lnTo>
                    <a:pt x="29451" y="7281"/>
                  </a:lnTo>
                  <a:lnTo>
                    <a:pt x="30383" y="7204"/>
                  </a:lnTo>
                  <a:lnTo>
                    <a:pt x="31303" y="7114"/>
                  </a:lnTo>
                  <a:lnTo>
                    <a:pt x="32184" y="7025"/>
                  </a:lnTo>
                  <a:lnTo>
                    <a:pt x="33052" y="6936"/>
                  </a:lnTo>
                  <a:lnTo>
                    <a:pt x="33883" y="6821"/>
                  </a:lnTo>
                  <a:lnTo>
                    <a:pt x="34674" y="6706"/>
                  </a:lnTo>
                  <a:lnTo>
                    <a:pt x="35453" y="6591"/>
                  </a:lnTo>
                  <a:lnTo>
                    <a:pt x="36181" y="6463"/>
                  </a:lnTo>
                  <a:lnTo>
                    <a:pt x="36884" y="6335"/>
                  </a:lnTo>
                  <a:lnTo>
                    <a:pt x="37548" y="6195"/>
                  </a:lnTo>
                  <a:lnTo>
                    <a:pt x="38186" y="6054"/>
                  </a:lnTo>
                  <a:lnTo>
                    <a:pt x="38774" y="5901"/>
                  </a:lnTo>
                  <a:lnTo>
                    <a:pt x="39323" y="5748"/>
                  </a:lnTo>
                  <a:lnTo>
                    <a:pt x="39834" y="5595"/>
                  </a:lnTo>
                  <a:lnTo>
                    <a:pt x="40306" y="5429"/>
                  </a:lnTo>
                  <a:lnTo>
                    <a:pt x="40728" y="5263"/>
                  </a:lnTo>
                  <a:lnTo>
                    <a:pt x="41111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2" y="4650"/>
                  </a:lnTo>
                  <a:lnTo>
                    <a:pt x="41967" y="4547"/>
                  </a:lnTo>
                  <a:lnTo>
                    <a:pt x="42056" y="4458"/>
                  </a:lnTo>
                  <a:lnTo>
                    <a:pt x="42146" y="4369"/>
                  </a:lnTo>
                  <a:lnTo>
                    <a:pt x="42222" y="4267"/>
                  </a:lnTo>
                  <a:lnTo>
                    <a:pt x="42286" y="4177"/>
                  </a:lnTo>
                  <a:lnTo>
                    <a:pt x="42324" y="4075"/>
                  </a:lnTo>
                  <a:lnTo>
                    <a:pt x="42363" y="3986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2"/>
                  </a:lnTo>
                  <a:lnTo>
                    <a:pt x="42363" y="3590"/>
                  </a:lnTo>
                  <a:lnTo>
                    <a:pt x="42324" y="3500"/>
                  </a:lnTo>
                  <a:lnTo>
                    <a:pt x="42286" y="3398"/>
                  </a:lnTo>
                  <a:lnTo>
                    <a:pt x="42222" y="3309"/>
                  </a:lnTo>
                  <a:lnTo>
                    <a:pt x="42146" y="3206"/>
                  </a:lnTo>
                  <a:lnTo>
                    <a:pt x="42056" y="3117"/>
                  </a:lnTo>
                  <a:lnTo>
                    <a:pt x="41967" y="3028"/>
                  </a:lnTo>
                  <a:lnTo>
                    <a:pt x="41852" y="2926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111" y="2479"/>
                  </a:lnTo>
                  <a:lnTo>
                    <a:pt x="40728" y="2313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21"/>
                  </a:lnTo>
                  <a:lnTo>
                    <a:pt x="37548" y="1380"/>
                  </a:lnTo>
                  <a:lnTo>
                    <a:pt x="36884" y="1240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57"/>
                  </a:lnTo>
                  <a:lnTo>
                    <a:pt x="33883" y="754"/>
                  </a:lnTo>
                  <a:lnTo>
                    <a:pt x="33052" y="639"/>
                  </a:lnTo>
                  <a:lnTo>
                    <a:pt x="32184" y="550"/>
                  </a:lnTo>
                  <a:lnTo>
                    <a:pt x="31303" y="461"/>
                  </a:lnTo>
                  <a:lnTo>
                    <a:pt x="30383" y="371"/>
                  </a:lnTo>
                  <a:lnTo>
                    <a:pt x="29451" y="295"/>
                  </a:lnTo>
                  <a:lnTo>
                    <a:pt x="28480" y="231"/>
                  </a:lnTo>
                  <a:lnTo>
                    <a:pt x="27497" y="167"/>
                  </a:lnTo>
                  <a:lnTo>
                    <a:pt x="26488" y="116"/>
                  </a:lnTo>
                  <a:lnTo>
                    <a:pt x="25466" y="78"/>
                  </a:lnTo>
                  <a:lnTo>
                    <a:pt x="24419" y="39"/>
                  </a:lnTo>
                  <a:lnTo>
                    <a:pt x="23359" y="14"/>
                  </a:lnTo>
                  <a:lnTo>
                    <a:pt x="22286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5;p15">
              <a:extLst>
                <a:ext uri="{FF2B5EF4-FFF2-40B4-BE49-F238E27FC236}">
                  <a16:creationId xmlns:a16="http://schemas.microsoft.com/office/drawing/2014/main" id="{30D01442-21FC-44A0-9568-E6EA1D90E49B}"/>
                </a:ext>
              </a:extLst>
            </p:cNvPr>
            <p:cNvSpPr/>
            <p:nvPr/>
          </p:nvSpPr>
          <p:spPr>
            <a:xfrm>
              <a:off x="2706740" y="3159394"/>
              <a:ext cx="609226" cy="83411"/>
            </a:xfrm>
            <a:custGeom>
              <a:avLst/>
              <a:gdLst/>
              <a:ahLst/>
              <a:cxnLst/>
              <a:rect l="l" t="t" r="r" b="b"/>
              <a:pathLst>
                <a:path w="41150" h="5634" extrusionOk="0">
                  <a:moveTo>
                    <a:pt x="19949" y="1"/>
                  </a:moveTo>
                  <a:lnTo>
                    <a:pt x="18238" y="14"/>
                  </a:lnTo>
                  <a:lnTo>
                    <a:pt x="16577" y="39"/>
                  </a:lnTo>
                  <a:lnTo>
                    <a:pt x="14943" y="103"/>
                  </a:lnTo>
                  <a:lnTo>
                    <a:pt x="13372" y="180"/>
                  </a:lnTo>
                  <a:lnTo>
                    <a:pt x="11839" y="282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4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46" y="1738"/>
                  </a:lnTo>
                  <a:lnTo>
                    <a:pt x="1725" y="1853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1" y="2376"/>
                  </a:lnTo>
                  <a:lnTo>
                    <a:pt x="0" y="2504"/>
                  </a:lnTo>
                  <a:lnTo>
                    <a:pt x="716" y="2287"/>
                  </a:lnTo>
                  <a:lnTo>
                    <a:pt x="1507" y="2095"/>
                  </a:lnTo>
                  <a:lnTo>
                    <a:pt x="2363" y="1891"/>
                  </a:lnTo>
                  <a:lnTo>
                    <a:pt x="3295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2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588"/>
                  </a:lnTo>
                  <a:lnTo>
                    <a:pt x="17050" y="563"/>
                  </a:lnTo>
                  <a:lnTo>
                    <a:pt x="18531" y="550"/>
                  </a:lnTo>
                  <a:lnTo>
                    <a:pt x="19617" y="563"/>
                  </a:lnTo>
                  <a:lnTo>
                    <a:pt x="20690" y="576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7"/>
                  </a:lnTo>
                  <a:lnTo>
                    <a:pt x="27714" y="933"/>
                  </a:lnTo>
                  <a:lnTo>
                    <a:pt x="28633" y="1010"/>
                  </a:lnTo>
                  <a:lnTo>
                    <a:pt x="29515" y="1099"/>
                  </a:lnTo>
                  <a:lnTo>
                    <a:pt x="30383" y="1201"/>
                  </a:lnTo>
                  <a:lnTo>
                    <a:pt x="31213" y="1304"/>
                  </a:lnTo>
                  <a:lnTo>
                    <a:pt x="32005" y="1419"/>
                  </a:lnTo>
                  <a:lnTo>
                    <a:pt x="32784" y="1546"/>
                  </a:lnTo>
                  <a:lnTo>
                    <a:pt x="33512" y="1661"/>
                  </a:lnTo>
                  <a:lnTo>
                    <a:pt x="34214" y="1802"/>
                  </a:lnTo>
                  <a:lnTo>
                    <a:pt x="34879" y="1929"/>
                  </a:lnTo>
                  <a:lnTo>
                    <a:pt x="35517" y="2083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2" y="3487"/>
                  </a:lnTo>
                  <a:lnTo>
                    <a:pt x="39297" y="3577"/>
                  </a:lnTo>
                  <a:lnTo>
                    <a:pt x="39387" y="3679"/>
                  </a:lnTo>
                  <a:lnTo>
                    <a:pt x="39476" y="3768"/>
                  </a:lnTo>
                  <a:lnTo>
                    <a:pt x="39553" y="3858"/>
                  </a:lnTo>
                  <a:lnTo>
                    <a:pt x="39617" y="3960"/>
                  </a:lnTo>
                  <a:lnTo>
                    <a:pt x="39655" y="4049"/>
                  </a:lnTo>
                  <a:lnTo>
                    <a:pt x="39693" y="4152"/>
                  </a:lnTo>
                  <a:lnTo>
                    <a:pt x="39719" y="4254"/>
                  </a:lnTo>
                  <a:lnTo>
                    <a:pt x="39719" y="4343"/>
                  </a:lnTo>
                  <a:lnTo>
                    <a:pt x="39719" y="4433"/>
                  </a:lnTo>
                  <a:lnTo>
                    <a:pt x="39706" y="4509"/>
                  </a:lnTo>
                  <a:lnTo>
                    <a:pt x="39680" y="4599"/>
                  </a:lnTo>
                  <a:lnTo>
                    <a:pt x="39642" y="4675"/>
                  </a:lnTo>
                  <a:lnTo>
                    <a:pt x="39591" y="4765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6" y="5327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9080" y="5416"/>
                  </a:lnTo>
                  <a:lnTo>
                    <a:pt x="39361" y="5314"/>
                  </a:lnTo>
                  <a:lnTo>
                    <a:pt x="39617" y="5199"/>
                  </a:lnTo>
                  <a:lnTo>
                    <a:pt x="39846" y="5097"/>
                  </a:lnTo>
                  <a:lnTo>
                    <a:pt x="40064" y="4982"/>
                  </a:lnTo>
                  <a:lnTo>
                    <a:pt x="40268" y="4867"/>
                  </a:lnTo>
                  <a:lnTo>
                    <a:pt x="40447" y="4752"/>
                  </a:lnTo>
                  <a:lnTo>
                    <a:pt x="40613" y="4637"/>
                  </a:lnTo>
                  <a:lnTo>
                    <a:pt x="40753" y="4522"/>
                  </a:lnTo>
                  <a:lnTo>
                    <a:pt x="40868" y="4394"/>
                  </a:lnTo>
                  <a:lnTo>
                    <a:pt x="40970" y="4279"/>
                  </a:lnTo>
                  <a:lnTo>
                    <a:pt x="41047" y="4164"/>
                  </a:lnTo>
                  <a:lnTo>
                    <a:pt x="41098" y="4037"/>
                  </a:lnTo>
                  <a:lnTo>
                    <a:pt x="41136" y="3909"/>
                  </a:lnTo>
                  <a:lnTo>
                    <a:pt x="41149" y="3781"/>
                  </a:lnTo>
                  <a:lnTo>
                    <a:pt x="41136" y="3692"/>
                  </a:lnTo>
                  <a:lnTo>
                    <a:pt x="41111" y="3590"/>
                  </a:lnTo>
                  <a:lnTo>
                    <a:pt x="41085" y="3500"/>
                  </a:lnTo>
                  <a:lnTo>
                    <a:pt x="41034" y="3398"/>
                  </a:lnTo>
                  <a:lnTo>
                    <a:pt x="40970" y="3309"/>
                  </a:lnTo>
                  <a:lnTo>
                    <a:pt x="40894" y="3206"/>
                  </a:lnTo>
                  <a:lnTo>
                    <a:pt x="40817" y="3117"/>
                  </a:lnTo>
                  <a:lnTo>
                    <a:pt x="40715" y="3028"/>
                  </a:lnTo>
                  <a:lnTo>
                    <a:pt x="40600" y="2926"/>
                  </a:lnTo>
                  <a:lnTo>
                    <a:pt x="40472" y="2836"/>
                  </a:lnTo>
                  <a:lnTo>
                    <a:pt x="40191" y="2657"/>
                  </a:lnTo>
                  <a:lnTo>
                    <a:pt x="39859" y="2479"/>
                  </a:lnTo>
                  <a:lnTo>
                    <a:pt x="39476" y="2313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7"/>
                  </a:lnTo>
                  <a:lnTo>
                    <a:pt x="37522" y="1674"/>
                  </a:lnTo>
                  <a:lnTo>
                    <a:pt x="36935" y="1521"/>
                  </a:lnTo>
                  <a:lnTo>
                    <a:pt x="36309" y="1380"/>
                  </a:lnTo>
                  <a:lnTo>
                    <a:pt x="35632" y="1240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35" y="857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45" y="550"/>
                  </a:lnTo>
                  <a:lnTo>
                    <a:pt x="30051" y="461"/>
                  </a:lnTo>
                  <a:lnTo>
                    <a:pt x="29131" y="371"/>
                  </a:lnTo>
                  <a:lnTo>
                    <a:pt x="28199" y="295"/>
                  </a:lnTo>
                  <a:lnTo>
                    <a:pt x="27241" y="231"/>
                  </a:lnTo>
                  <a:lnTo>
                    <a:pt x="26245" y="167"/>
                  </a:lnTo>
                  <a:lnTo>
                    <a:pt x="25249" y="116"/>
                  </a:lnTo>
                  <a:lnTo>
                    <a:pt x="24215" y="78"/>
                  </a:lnTo>
                  <a:lnTo>
                    <a:pt x="23180" y="39"/>
                  </a:lnTo>
                  <a:lnTo>
                    <a:pt x="22120" y="14"/>
                  </a:lnTo>
                  <a:lnTo>
                    <a:pt x="21035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;p15">
              <a:extLst>
                <a:ext uri="{FF2B5EF4-FFF2-40B4-BE49-F238E27FC236}">
                  <a16:creationId xmlns:a16="http://schemas.microsoft.com/office/drawing/2014/main" id="{43883A7C-023E-4F28-8BBA-642CD58E9D20}"/>
                </a:ext>
              </a:extLst>
            </p:cNvPr>
            <p:cNvSpPr/>
            <p:nvPr/>
          </p:nvSpPr>
          <p:spPr>
            <a:xfrm>
              <a:off x="2915476" y="3190410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1" y="0"/>
                  </a:moveTo>
                  <a:lnTo>
                    <a:pt x="1" y="371"/>
                  </a:lnTo>
                  <a:lnTo>
                    <a:pt x="2325" y="371"/>
                  </a:lnTo>
                  <a:lnTo>
                    <a:pt x="3347" y="384"/>
                  </a:lnTo>
                  <a:lnTo>
                    <a:pt x="4254" y="409"/>
                  </a:lnTo>
                  <a:lnTo>
                    <a:pt x="5058" y="447"/>
                  </a:lnTo>
                  <a:lnTo>
                    <a:pt x="5748" y="498"/>
                  </a:lnTo>
                  <a:lnTo>
                    <a:pt x="6323" y="575"/>
                  </a:lnTo>
                  <a:lnTo>
                    <a:pt x="6578" y="613"/>
                  </a:lnTo>
                  <a:lnTo>
                    <a:pt x="6795" y="665"/>
                  </a:lnTo>
                  <a:lnTo>
                    <a:pt x="6987" y="716"/>
                  </a:lnTo>
                  <a:lnTo>
                    <a:pt x="7140" y="767"/>
                  </a:lnTo>
                  <a:lnTo>
                    <a:pt x="7268" y="818"/>
                  </a:lnTo>
                  <a:lnTo>
                    <a:pt x="7370" y="882"/>
                  </a:lnTo>
                  <a:lnTo>
                    <a:pt x="1" y="882"/>
                  </a:lnTo>
                  <a:lnTo>
                    <a:pt x="1" y="1175"/>
                  </a:lnTo>
                  <a:lnTo>
                    <a:pt x="7472" y="1175"/>
                  </a:lnTo>
                  <a:lnTo>
                    <a:pt x="7446" y="1214"/>
                  </a:lnTo>
                  <a:lnTo>
                    <a:pt x="7408" y="1252"/>
                  </a:lnTo>
                  <a:lnTo>
                    <a:pt x="7306" y="1316"/>
                  </a:lnTo>
                  <a:lnTo>
                    <a:pt x="7165" y="1392"/>
                  </a:lnTo>
                  <a:lnTo>
                    <a:pt x="6987" y="1456"/>
                  </a:lnTo>
                  <a:lnTo>
                    <a:pt x="6770" y="1507"/>
                  </a:lnTo>
                  <a:lnTo>
                    <a:pt x="6514" y="1571"/>
                  </a:lnTo>
                  <a:lnTo>
                    <a:pt x="6208" y="1622"/>
                  </a:lnTo>
                  <a:lnTo>
                    <a:pt x="5876" y="1661"/>
                  </a:lnTo>
                  <a:lnTo>
                    <a:pt x="5505" y="1699"/>
                  </a:lnTo>
                  <a:lnTo>
                    <a:pt x="5097" y="1737"/>
                  </a:lnTo>
                  <a:lnTo>
                    <a:pt x="4637" y="1776"/>
                  </a:lnTo>
                  <a:lnTo>
                    <a:pt x="4151" y="1801"/>
                  </a:lnTo>
                  <a:lnTo>
                    <a:pt x="3053" y="1827"/>
                  </a:lnTo>
                  <a:lnTo>
                    <a:pt x="1802" y="1839"/>
                  </a:lnTo>
                  <a:lnTo>
                    <a:pt x="1" y="1839"/>
                  </a:lnTo>
                  <a:lnTo>
                    <a:pt x="1" y="2210"/>
                  </a:lnTo>
                  <a:lnTo>
                    <a:pt x="2197" y="2631"/>
                  </a:lnTo>
                  <a:lnTo>
                    <a:pt x="4215" y="3040"/>
                  </a:lnTo>
                  <a:lnTo>
                    <a:pt x="6131" y="3449"/>
                  </a:lnTo>
                  <a:lnTo>
                    <a:pt x="8021" y="3857"/>
                  </a:lnTo>
                  <a:lnTo>
                    <a:pt x="11163" y="3857"/>
                  </a:lnTo>
                  <a:lnTo>
                    <a:pt x="9107" y="3398"/>
                  </a:lnTo>
                  <a:lnTo>
                    <a:pt x="7051" y="2963"/>
                  </a:lnTo>
                  <a:lnTo>
                    <a:pt x="5033" y="2555"/>
                  </a:lnTo>
                  <a:lnTo>
                    <a:pt x="3079" y="2172"/>
                  </a:lnTo>
                  <a:lnTo>
                    <a:pt x="3845" y="2172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095"/>
                  </a:lnTo>
                  <a:lnTo>
                    <a:pt x="6540" y="2057"/>
                  </a:lnTo>
                  <a:lnTo>
                    <a:pt x="7102" y="2005"/>
                  </a:lnTo>
                  <a:lnTo>
                    <a:pt x="7638" y="1954"/>
                  </a:lnTo>
                  <a:lnTo>
                    <a:pt x="8111" y="1891"/>
                  </a:lnTo>
                  <a:lnTo>
                    <a:pt x="8558" y="1827"/>
                  </a:lnTo>
                  <a:lnTo>
                    <a:pt x="8941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2" y="1495"/>
                  </a:lnTo>
                  <a:lnTo>
                    <a:pt x="10026" y="1392"/>
                  </a:lnTo>
                  <a:lnTo>
                    <a:pt x="10103" y="1341"/>
                  </a:lnTo>
                  <a:lnTo>
                    <a:pt x="10167" y="1290"/>
                  </a:lnTo>
                  <a:lnTo>
                    <a:pt x="10218" y="1226"/>
                  </a:lnTo>
                  <a:lnTo>
                    <a:pt x="10256" y="1175"/>
                  </a:lnTo>
                  <a:lnTo>
                    <a:pt x="13781" y="1175"/>
                  </a:lnTo>
                  <a:lnTo>
                    <a:pt x="13781" y="882"/>
                  </a:lnTo>
                  <a:lnTo>
                    <a:pt x="10218" y="882"/>
                  </a:lnTo>
                  <a:lnTo>
                    <a:pt x="10179" y="831"/>
                  </a:lnTo>
                  <a:lnTo>
                    <a:pt x="10128" y="792"/>
                  </a:lnTo>
                  <a:lnTo>
                    <a:pt x="9988" y="690"/>
                  </a:lnTo>
                  <a:lnTo>
                    <a:pt x="9809" y="613"/>
                  </a:lnTo>
                  <a:lnTo>
                    <a:pt x="9579" y="537"/>
                  </a:lnTo>
                  <a:lnTo>
                    <a:pt x="9337" y="460"/>
                  </a:lnTo>
                  <a:lnTo>
                    <a:pt x="9043" y="396"/>
                  </a:lnTo>
                  <a:lnTo>
                    <a:pt x="8724" y="345"/>
                  </a:lnTo>
                  <a:lnTo>
                    <a:pt x="8391" y="281"/>
                  </a:lnTo>
                  <a:lnTo>
                    <a:pt x="13781" y="281"/>
                  </a:lnTo>
                  <a:lnTo>
                    <a:pt x="1378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7;p15">
              <a:extLst>
                <a:ext uri="{FF2B5EF4-FFF2-40B4-BE49-F238E27FC236}">
                  <a16:creationId xmlns:a16="http://schemas.microsoft.com/office/drawing/2014/main" id="{C3812D26-189C-4757-AF21-A776DF4091E6}"/>
                </a:ext>
              </a:extLst>
            </p:cNvPr>
            <p:cNvSpPr/>
            <p:nvPr/>
          </p:nvSpPr>
          <p:spPr>
            <a:xfrm>
              <a:off x="2629221" y="3119509"/>
              <a:ext cx="764071" cy="159598"/>
            </a:xfrm>
            <a:custGeom>
              <a:avLst/>
              <a:gdLst/>
              <a:ahLst/>
              <a:cxnLst/>
              <a:rect l="l" t="t" r="r" b="b"/>
              <a:pathLst>
                <a:path w="51609" h="10780" extrusionOk="0">
                  <a:moveTo>
                    <a:pt x="0" y="0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6" y="6347"/>
                  </a:lnTo>
                  <a:lnTo>
                    <a:pt x="524" y="6475"/>
                  </a:lnTo>
                  <a:lnTo>
                    <a:pt x="664" y="6603"/>
                  </a:lnTo>
                  <a:lnTo>
                    <a:pt x="818" y="6731"/>
                  </a:lnTo>
                  <a:lnTo>
                    <a:pt x="984" y="6858"/>
                  </a:lnTo>
                  <a:lnTo>
                    <a:pt x="1162" y="6986"/>
                  </a:lnTo>
                  <a:lnTo>
                    <a:pt x="1354" y="7114"/>
                  </a:lnTo>
                  <a:lnTo>
                    <a:pt x="1571" y="7241"/>
                  </a:lnTo>
                  <a:lnTo>
                    <a:pt x="1788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08"/>
                  </a:lnTo>
                  <a:lnTo>
                    <a:pt x="5888" y="8812"/>
                  </a:lnTo>
                  <a:lnTo>
                    <a:pt x="6705" y="9017"/>
                  </a:lnTo>
                  <a:lnTo>
                    <a:pt x="7561" y="9195"/>
                  </a:lnTo>
                  <a:lnTo>
                    <a:pt x="8455" y="9374"/>
                  </a:lnTo>
                  <a:lnTo>
                    <a:pt x="9387" y="9553"/>
                  </a:lnTo>
                  <a:lnTo>
                    <a:pt x="10370" y="9706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28"/>
                  </a:lnTo>
                  <a:lnTo>
                    <a:pt x="14623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5" y="10536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15"/>
                  </a:lnTo>
                  <a:lnTo>
                    <a:pt x="23167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36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8" y="10243"/>
                  </a:lnTo>
                  <a:lnTo>
                    <a:pt x="38109" y="10128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06"/>
                  </a:lnTo>
                  <a:lnTo>
                    <a:pt x="42222" y="9553"/>
                  </a:lnTo>
                  <a:lnTo>
                    <a:pt x="43154" y="9374"/>
                  </a:lnTo>
                  <a:lnTo>
                    <a:pt x="44061" y="9195"/>
                  </a:lnTo>
                  <a:lnTo>
                    <a:pt x="44904" y="9017"/>
                  </a:lnTo>
                  <a:lnTo>
                    <a:pt x="45721" y="8812"/>
                  </a:lnTo>
                  <a:lnTo>
                    <a:pt x="46487" y="8608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4"/>
                  </a:lnTo>
                  <a:lnTo>
                    <a:pt x="49821" y="7369"/>
                  </a:lnTo>
                  <a:lnTo>
                    <a:pt x="50050" y="7241"/>
                  </a:lnTo>
                  <a:lnTo>
                    <a:pt x="50255" y="7114"/>
                  </a:lnTo>
                  <a:lnTo>
                    <a:pt x="50459" y="6986"/>
                  </a:lnTo>
                  <a:lnTo>
                    <a:pt x="50638" y="6858"/>
                  </a:lnTo>
                  <a:lnTo>
                    <a:pt x="50804" y="6731"/>
                  </a:lnTo>
                  <a:lnTo>
                    <a:pt x="50957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4" y="6079"/>
                  </a:lnTo>
                  <a:lnTo>
                    <a:pt x="51481" y="5939"/>
                  </a:lnTo>
                  <a:lnTo>
                    <a:pt x="51545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8;p15">
              <a:extLst>
                <a:ext uri="{FF2B5EF4-FFF2-40B4-BE49-F238E27FC236}">
                  <a16:creationId xmlns:a16="http://schemas.microsoft.com/office/drawing/2014/main" id="{4B0253B4-29A6-412F-BE48-43261B7E64CA}"/>
                </a:ext>
              </a:extLst>
            </p:cNvPr>
            <p:cNvSpPr/>
            <p:nvPr/>
          </p:nvSpPr>
          <p:spPr>
            <a:xfrm>
              <a:off x="2629221" y="3039518"/>
              <a:ext cx="764071" cy="159790"/>
            </a:xfrm>
            <a:custGeom>
              <a:avLst/>
              <a:gdLst/>
              <a:ahLst/>
              <a:cxnLst/>
              <a:rect l="l" t="t" r="r" b="b"/>
              <a:pathLst>
                <a:path w="51609" h="10793" extrusionOk="0">
                  <a:moveTo>
                    <a:pt x="25811" y="1"/>
                  </a:moveTo>
                  <a:lnTo>
                    <a:pt x="24483" y="14"/>
                  </a:lnTo>
                  <a:lnTo>
                    <a:pt x="23167" y="39"/>
                  </a:lnTo>
                  <a:lnTo>
                    <a:pt x="21877" y="65"/>
                  </a:lnTo>
                  <a:lnTo>
                    <a:pt x="20600" y="116"/>
                  </a:lnTo>
                  <a:lnTo>
                    <a:pt x="19361" y="180"/>
                  </a:lnTo>
                  <a:lnTo>
                    <a:pt x="18135" y="244"/>
                  </a:lnTo>
                  <a:lnTo>
                    <a:pt x="16935" y="333"/>
                  </a:lnTo>
                  <a:lnTo>
                    <a:pt x="15760" y="435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1"/>
                  </a:lnTo>
                  <a:lnTo>
                    <a:pt x="10370" y="1074"/>
                  </a:lnTo>
                  <a:lnTo>
                    <a:pt x="9387" y="1240"/>
                  </a:lnTo>
                  <a:lnTo>
                    <a:pt x="8455" y="1406"/>
                  </a:lnTo>
                  <a:lnTo>
                    <a:pt x="7561" y="1585"/>
                  </a:lnTo>
                  <a:lnTo>
                    <a:pt x="6705" y="1776"/>
                  </a:lnTo>
                  <a:lnTo>
                    <a:pt x="5888" y="1968"/>
                  </a:lnTo>
                  <a:lnTo>
                    <a:pt x="5122" y="2172"/>
                  </a:lnTo>
                  <a:lnTo>
                    <a:pt x="4406" y="2389"/>
                  </a:lnTo>
                  <a:lnTo>
                    <a:pt x="3729" y="2606"/>
                  </a:lnTo>
                  <a:lnTo>
                    <a:pt x="3116" y="2823"/>
                  </a:lnTo>
                  <a:lnTo>
                    <a:pt x="2542" y="3066"/>
                  </a:lnTo>
                  <a:lnTo>
                    <a:pt x="2031" y="3296"/>
                  </a:lnTo>
                  <a:lnTo>
                    <a:pt x="1788" y="3424"/>
                  </a:lnTo>
                  <a:lnTo>
                    <a:pt x="1571" y="3539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22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18"/>
                  </a:lnTo>
                  <a:lnTo>
                    <a:pt x="396" y="4445"/>
                  </a:lnTo>
                  <a:lnTo>
                    <a:pt x="294" y="4573"/>
                  </a:lnTo>
                  <a:lnTo>
                    <a:pt x="205" y="4714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39" y="5122"/>
                  </a:lnTo>
                  <a:lnTo>
                    <a:pt x="13" y="5263"/>
                  </a:lnTo>
                  <a:lnTo>
                    <a:pt x="0" y="5403"/>
                  </a:lnTo>
                  <a:lnTo>
                    <a:pt x="13" y="5544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1"/>
                  </a:lnTo>
                  <a:lnTo>
                    <a:pt x="396" y="6348"/>
                  </a:lnTo>
                  <a:lnTo>
                    <a:pt x="524" y="6489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7000"/>
                  </a:lnTo>
                  <a:lnTo>
                    <a:pt x="1354" y="7127"/>
                  </a:lnTo>
                  <a:lnTo>
                    <a:pt x="1571" y="7255"/>
                  </a:lnTo>
                  <a:lnTo>
                    <a:pt x="1788" y="7370"/>
                  </a:lnTo>
                  <a:lnTo>
                    <a:pt x="2031" y="7498"/>
                  </a:lnTo>
                  <a:lnTo>
                    <a:pt x="2542" y="7740"/>
                  </a:lnTo>
                  <a:lnTo>
                    <a:pt x="3116" y="7970"/>
                  </a:lnTo>
                  <a:lnTo>
                    <a:pt x="3729" y="8200"/>
                  </a:lnTo>
                  <a:lnTo>
                    <a:pt x="4406" y="8417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5" y="9030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73"/>
                  </a:lnTo>
                  <a:lnTo>
                    <a:pt x="12427" y="10014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71"/>
                  </a:lnTo>
                  <a:lnTo>
                    <a:pt x="16935" y="10461"/>
                  </a:lnTo>
                  <a:lnTo>
                    <a:pt x="18135" y="10550"/>
                  </a:lnTo>
                  <a:lnTo>
                    <a:pt x="19361" y="10627"/>
                  </a:lnTo>
                  <a:lnTo>
                    <a:pt x="20600" y="10678"/>
                  </a:lnTo>
                  <a:lnTo>
                    <a:pt x="21877" y="10729"/>
                  </a:lnTo>
                  <a:lnTo>
                    <a:pt x="23167" y="10767"/>
                  </a:lnTo>
                  <a:lnTo>
                    <a:pt x="24483" y="10780"/>
                  </a:lnTo>
                  <a:lnTo>
                    <a:pt x="25811" y="10793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0" y="10627"/>
                  </a:lnTo>
                  <a:lnTo>
                    <a:pt x="33486" y="10550"/>
                  </a:lnTo>
                  <a:lnTo>
                    <a:pt x="34674" y="10461"/>
                  </a:lnTo>
                  <a:lnTo>
                    <a:pt x="35849" y="10371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4"/>
                  </a:lnTo>
                  <a:lnTo>
                    <a:pt x="40229" y="9873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30"/>
                  </a:lnTo>
                  <a:lnTo>
                    <a:pt x="45721" y="8826"/>
                  </a:lnTo>
                  <a:lnTo>
                    <a:pt x="46487" y="8622"/>
                  </a:lnTo>
                  <a:lnTo>
                    <a:pt x="47203" y="8417"/>
                  </a:lnTo>
                  <a:lnTo>
                    <a:pt x="47879" y="8200"/>
                  </a:lnTo>
                  <a:lnTo>
                    <a:pt x="48505" y="7970"/>
                  </a:lnTo>
                  <a:lnTo>
                    <a:pt x="49067" y="7740"/>
                  </a:lnTo>
                  <a:lnTo>
                    <a:pt x="49591" y="7498"/>
                  </a:lnTo>
                  <a:lnTo>
                    <a:pt x="49821" y="7370"/>
                  </a:lnTo>
                  <a:lnTo>
                    <a:pt x="50050" y="7255"/>
                  </a:lnTo>
                  <a:lnTo>
                    <a:pt x="50255" y="7127"/>
                  </a:lnTo>
                  <a:lnTo>
                    <a:pt x="50459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9"/>
                  </a:lnTo>
                  <a:lnTo>
                    <a:pt x="51213" y="6348"/>
                  </a:lnTo>
                  <a:lnTo>
                    <a:pt x="51315" y="6221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44"/>
                  </a:lnTo>
                  <a:lnTo>
                    <a:pt x="51609" y="5403"/>
                  </a:lnTo>
                  <a:lnTo>
                    <a:pt x="51609" y="5263"/>
                  </a:lnTo>
                  <a:lnTo>
                    <a:pt x="51583" y="5122"/>
                  </a:lnTo>
                  <a:lnTo>
                    <a:pt x="51545" y="4982"/>
                  </a:lnTo>
                  <a:lnTo>
                    <a:pt x="51481" y="4841"/>
                  </a:lnTo>
                  <a:lnTo>
                    <a:pt x="51404" y="4714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18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2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9"/>
                  </a:lnTo>
                  <a:lnTo>
                    <a:pt x="49821" y="3424"/>
                  </a:lnTo>
                  <a:lnTo>
                    <a:pt x="49591" y="3296"/>
                  </a:lnTo>
                  <a:lnTo>
                    <a:pt x="49067" y="3066"/>
                  </a:lnTo>
                  <a:lnTo>
                    <a:pt x="48505" y="2823"/>
                  </a:lnTo>
                  <a:lnTo>
                    <a:pt x="47879" y="2606"/>
                  </a:lnTo>
                  <a:lnTo>
                    <a:pt x="47203" y="2389"/>
                  </a:lnTo>
                  <a:lnTo>
                    <a:pt x="46487" y="2172"/>
                  </a:lnTo>
                  <a:lnTo>
                    <a:pt x="45721" y="1968"/>
                  </a:lnTo>
                  <a:lnTo>
                    <a:pt x="44904" y="1776"/>
                  </a:lnTo>
                  <a:lnTo>
                    <a:pt x="44061" y="1585"/>
                  </a:lnTo>
                  <a:lnTo>
                    <a:pt x="43154" y="1406"/>
                  </a:lnTo>
                  <a:lnTo>
                    <a:pt x="42222" y="1240"/>
                  </a:lnTo>
                  <a:lnTo>
                    <a:pt x="41251" y="1074"/>
                  </a:lnTo>
                  <a:lnTo>
                    <a:pt x="40229" y="921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35"/>
                  </a:lnTo>
                  <a:lnTo>
                    <a:pt x="34674" y="333"/>
                  </a:lnTo>
                  <a:lnTo>
                    <a:pt x="33486" y="244"/>
                  </a:lnTo>
                  <a:lnTo>
                    <a:pt x="32260" y="180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39"/>
                  </a:lnTo>
                  <a:lnTo>
                    <a:pt x="27139" y="14"/>
                  </a:lnTo>
                  <a:lnTo>
                    <a:pt x="25811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9;p15">
              <a:extLst>
                <a:ext uri="{FF2B5EF4-FFF2-40B4-BE49-F238E27FC236}">
                  <a16:creationId xmlns:a16="http://schemas.microsoft.com/office/drawing/2014/main" id="{C1497E37-C39A-4F56-A980-5D17969A3CF1}"/>
                </a:ext>
              </a:extLst>
            </p:cNvPr>
            <p:cNvSpPr/>
            <p:nvPr/>
          </p:nvSpPr>
          <p:spPr>
            <a:xfrm>
              <a:off x="2697472" y="3053893"/>
              <a:ext cx="627569" cy="112133"/>
            </a:xfrm>
            <a:custGeom>
              <a:avLst/>
              <a:gdLst/>
              <a:ahLst/>
              <a:cxnLst/>
              <a:rect l="l" t="t" r="r" b="b"/>
              <a:pathLst>
                <a:path w="42389" h="7574" extrusionOk="0">
                  <a:moveTo>
                    <a:pt x="20102" y="1"/>
                  </a:moveTo>
                  <a:lnTo>
                    <a:pt x="19030" y="13"/>
                  </a:lnTo>
                  <a:lnTo>
                    <a:pt x="17970" y="39"/>
                  </a:lnTo>
                  <a:lnTo>
                    <a:pt x="16922" y="77"/>
                  </a:lnTo>
                  <a:lnTo>
                    <a:pt x="15901" y="116"/>
                  </a:lnTo>
                  <a:lnTo>
                    <a:pt x="14892" y="167"/>
                  </a:lnTo>
                  <a:lnTo>
                    <a:pt x="13908" y="230"/>
                  </a:lnTo>
                  <a:lnTo>
                    <a:pt x="12951" y="294"/>
                  </a:lnTo>
                  <a:lnTo>
                    <a:pt x="12006" y="371"/>
                  </a:lnTo>
                  <a:lnTo>
                    <a:pt x="11099" y="460"/>
                  </a:lnTo>
                  <a:lnTo>
                    <a:pt x="10205" y="550"/>
                  </a:lnTo>
                  <a:lnTo>
                    <a:pt x="9349" y="639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39"/>
                  </a:lnTo>
                  <a:lnTo>
                    <a:pt x="4841" y="1380"/>
                  </a:lnTo>
                  <a:lnTo>
                    <a:pt x="4215" y="1520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91"/>
                  </a:lnTo>
                  <a:lnTo>
                    <a:pt x="959" y="2657"/>
                  </a:lnTo>
                  <a:lnTo>
                    <a:pt x="665" y="2836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17"/>
                  </a:lnTo>
                  <a:lnTo>
                    <a:pt x="243" y="3206"/>
                  </a:lnTo>
                  <a:lnTo>
                    <a:pt x="167" y="3308"/>
                  </a:lnTo>
                  <a:lnTo>
                    <a:pt x="116" y="3398"/>
                  </a:lnTo>
                  <a:lnTo>
                    <a:pt x="65" y="3500"/>
                  </a:lnTo>
                  <a:lnTo>
                    <a:pt x="26" y="3589"/>
                  </a:lnTo>
                  <a:lnTo>
                    <a:pt x="13" y="3691"/>
                  </a:lnTo>
                  <a:lnTo>
                    <a:pt x="1" y="3794"/>
                  </a:lnTo>
                  <a:lnTo>
                    <a:pt x="13" y="3883"/>
                  </a:lnTo>
                  <a:lnTo>
                    <a:pt x="26" y="3985"/>
                  </a:lnTo>
                  <a:lnTo>
                    <a:pt x="65" y="4075"/>
                  </a:lnTo>
                  <a:lnTo>
                    <a:pt x="116" y="4177"/>
                  </a:lnTo>
                  <a:lnTo>
                    <a:pt x="167" y="4266"/>
                  </a:lnTo>
                  <a:lnTo>
                    <a:pt x="243" y="4368"/>
                  </a:lnTo>
                  <a:lnTo>
                    <a:pt x="333" y="4458"/>
                  </a:lnTo>
                  <a:lnTo>
                    <a:pt x="435" y="4547"/>
                  </a:lnTo>
                  <a:lnTo>
                    <a:pt x="550" y="4649"/>
                  </a:lnTo>
                  <a:lnTo>
                    <a:pt x="665" y="4739"/>
                  </a:lnTo>
                  <a:lnTo>
                    <a:pt x="959" y="4918"/>
                  </a:lnTo>
                  <a:lnTo>
                    <a:pt x="1291" y="5096"/>
                  </a:lnTo>
                  <a:lnTo>
                    <a:pt x="1661" y="5262"/>
                  </a:lnTo>
                  <a:lnTo>
                    <a:pt x="2095" y="5428"/>
                  </a:lnTo>
                  <a:lnTo>
                    <a:pt x="2555" y="5594"/>
                  </a:lnTo>
                  <a:lnTo>
                    <a:pt x="3066" y="5748"/>
                  </a:lnTo>
                  <a:lnTo>
                    <a:pt x="3615" y="5901"/>
                  </a:lnTo>
                  <a:lnTo>
                    <a:pt x="4215" y="6054"/>
                  </a:lnTo>
                  <a:lnTo>
                    <a:pt x="4841" y="6195"/>
                  </a:lnTo>
                  <a:lnTo>
                    <a:pt x="5505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18"/>
                  </a:lnTo>
                  <a:lnTo>
                    <a:pt x="8519" y="6820"/>
                  </a:lnTo>
                  <a:lnTo>
                    <a:pt x="9349" y="6935"/>
                  </a:lnTo>
                  <a:lnTo>
                    <a:pt x="10205" y="7025"/>
                  </a:lnTo>
                  <a:lnTo>
                    <a:pt x="11099" y="7127"/>
                  </a:lnTo>
                  <a:lnTo>
                    <a:pt x="12006" y="7204"/>
                  </a:lnTo>
                  <a:lnTo>
                    <a:pt x="12951" y="7280"/>
                  </a:lnTo>
                  <a:lnTo>
                    <a:pt x="13908" y="7344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497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44"/>
                  </a:lnTo>
                  <a:lnTo>
                    <a:pt x="29451" y="7280"/>
                  </a:lnTo>
                  <a:lnTo>
                    <a:pt x="30383" y="7204"/>
                  </a:lnTo>
                  <a:lnTo>
                    <a:pt x="31303" y="7127"/>
                  </a:lnTo>
                  <a:lnTo>
                    <a:pt x="32184" y="7025"/>
                  </a:lnTo>
                  <a:lnTo>
                    <a:pt x="33052" y="6935"/>
                  </a:lnTo>
                  <a:lnTo>
                    <a:pt x="33883" y="6820"/>
                  </a:lnTo>
                  <a:lnTo>
                    <a:pt x="34674" y="6718"/>
                  </a:lnTo>
                  <a:lnTo>
                    <a:pt x="35453" y="6591"/>
                  </a:lnTo>
                  <a:lnTo>
                    <a:pt x="36181" y="6463"/>
                  </a:lnTo>
                  <a:lnTo>
                    <a:pt x="36884" y="6335"/>
                  </a:lnTo>
                  <a:lnTo>
                    <a:pt x="37548" y="6195"/>
                  </a:lnTo>
                  <a:lnTo>
                    <a:pt x="38186" y="6054"/>
                  </a:lnTo>
                  <a:lnTo>
                    <a:pt x="38774" y="5901"/>
                  </a:lnTo>
                  <a:lnTo>
                    <a:pt x="39323" y="5748"/>
                  </a:lnTo>
                  <a:lnTo>
                    <a:pt x="39834" y="5594"/>
                  </a:lnTo>
                  <a:lnTo>
                    <a:pt x="40306" y="5428"/>
                  </a:lnTo>
                  <a:lnTo>
                    <a:pt x="40728" y="5262"/>
                  </a:lnTo>
                  <a:lnTo>
                    <a:pt x="41111" y="5096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2" y="4649"/>
                  </a:lnTo>
                  <a:lnTo>
                    <a:pt x="41967" y="4547"/>
                  </a:lnTo>
                  <a:lnTo>
                    <a:pt x="42056" y="4458"/>
                  </a:lnTo>
                  <a:lnTo>
                    <a:pt x="42146" y="4368"/>
                  </a:lnTo>
                  <a:lnTo>
                    <a:pt x="42222" y="4266"/>
                  </a:lnTo>
                  <a:lnTo>
                    <a:pt x="42286" y="4177"/>
                  </a:lnTo>
                  <a:lnTo>
                    <a:pt x="42324" y="4075"/>
                  </a:lnTo>
                  <a:lnTo>
                    <a:pt x="42363" y="3985"/>
                  </a:lnTo>
                  <a:lnTo>
                    <a:pt x="42388" y="3883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3" y="3589"/>
                  </a:lnTo>
                  <a:lnTo>
                    <a:pt x="42324" y="3500"/>
                  </a:lnTo>
                  <a:lnTo>
                    <a:pt x="42286" y="3398"/>
                  </a:lnTo>
                  <a:lnTo>
                    <a:pt x="42222" y="3308"/>
                  </a:lnTo>
                  <a:lnTo>
                    <a:pt x="42146" y="3206"/>
                  </a:lnTo>
                  <a:lnTo>
                    <a:pt x="42056" y="3117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111" y="2491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20"/>
                  </a:lnTo>
                  <a:lnTo>
                    <a:pt x="37548" y="1380"/>
                  </a:lnTo>
                  <a:lnTo>
                    <a:pt x="36884" y="1239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39"/>
                  </a:lnTo>
                  <a:lnTo>
                    <a:pt x="32184" y="550"/>
                  </a:lnTo>
                  <a:lnTo>
                    <a:pt x="31303" y="460"/>
                  </a:lnTo>
                  <a:lnTo>
                    <a:pt x="30383" y="371"/>
                  </a:lnTo>
                  <a:lnTo>
                    <a:pt x="29451" y="294"/>
                  </a:lnTo>
                  <a:lnTo>
                    <a:pt x="28480" y="230"/>
                  </a:lnTo>
                  <a:lnTo>
                    <a:pt x="27497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0;p15">
              <a:extLst>
                <a:ext uri="{FF2B5EF4-FFF2-40B4-BE49-F238E27FC236}">
                  <a16:creationId xmlns:a16="http://schemas.microsoft.com/office/drawing/2014/main" id="{359E5EAB-6A0B-4B62-A0DC-5E4D7E0CEF98}"/>
                </a:ext>
              </a:extLst>
            </p:cNvPr>
            <p:cNvSpPr/>
            <p:nvPr/>
          </p:nvSpPr>
          <p:spPr>
            <a:xfrm>
              <a:off x="2717326" y="3052753"/>
              <a:ext cx="609226" cy="83411"/>
            </a:xfrm>
            <a:custGeom>
              <a:avLst/>
              <a:gdLst/>
              <a:ahLst/>
              <a:cxnLst/>
              <a:rect l="l" t="t" r="r" b="b"/>
              <a:pathLst>
                <a:path w="41150" h="5634" extrusionOk="0">
                  <a:moveTo>
                    <a:pt x="19949" y="1"/>
                  </a:moveTo>
                  <a:lnTo>
                    <a:pt x="18251" y="14"/>
                  </a:lnTo>
                  <a:lnTo>
                    <a:pt x="16578" y="52"/>
                  </a:lnTo>
                  <a:lnTo>
                    <a:pt x="14956" y="103"/>
                  </a:lnTo>
                  <a:lnTo>
                    <a:pt x="13372" y="193"/>
                  </a:lnTo>
                  <a:lnTo>
                    <a:pt x="11840" y="295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38" y="703"/>
                  </a:lnTo>
                  <a:lnTo>
                    <a:pt x="6373" y="882"/>
                  </a:lnTo>
                  <a:lnTo>
                    <a:pt x="5186" y="1074"/>
                  </a:lnTo>
                  <a:lnTo>
                    <a:pt x="4075" y="1278"/>
                  </a:lnTo>
                  <a:lnTo>
                    <a:pt x="3564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46" y="1738"/>
                  </a:lnTo>
                  <a:lnTo>
                    <a:pt x="1725" y="1866"/>
                  </a:lnTo>
                  <a:lnTo>
                    <a:pt x="1329" y="1981"/>
                  </a:lnTo>
                  <a:lnTo>
                    <a:pt x="958" y="2108"/>
                  </a:lnTo>
                  <a:lnTo>
                    <a:pt x="614" y="2249"/>
                  </a:lnTo>
                  <a:lnTo>
                    <a:pt x="294" y="2376"/>
                  </a:lnTo>
                  <a:lnTo>
                    <a:pt x="1" y="2517"/>
                  </a:lnTo>
                  <a:lnTo>
                    <a:pt x="1" y="2517"/>
                  </a:lnTo>
                  <a:lnTo>
                    <a:pt x="716" y="2300"/>
                  </a:lnTo>
                  <a:lnTo>
                    <a:pt x="1508" y="2095"/>
                  </a:lnTo>
                  <a:lnTo>
                    <a:pt x="2376" y="1904"/>
                  </a:lnTo>
                  <a:lnTo>
                    <a:pt x="3308" y="1712"/>
                  </a:lnTo>
                  <a:lnTo>
                    <a:pt x="4305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38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5" y="703"/>
                  </a:lnTo>
                  <a:lnTo>
                    <a:pt x="14177" y="640"/>
                  </a:lnTo>
                  <a:lnTo>
                    <a:pt x="15594" y="601"/>
                  </a:lnTo>
                  <a:lnTo>
                    <a:pt x="17050" y="576"/>
                  </a:lnTo>
                  <a:lnTo>
                    <a:pt x="18532" y="563"/>
                  </a:lnTo>
                  <a:lnTo>
                    <a:pt x="19630" y="563"/>
                  </a:lnTo>
                  <a:lnTo>
                    <a:pt x="20703" y="576"/>
                  </a:lnTo>
                  <a:lnTo>
                    <a:pt x="21763" y="601"/>
                  </a:lnTo>
                  <a:lnTo>
                    <a:pt x="22810" y="640"/>
                  </a:lnTo>
                  <a:lnTo>
                    <a:pt x="23832" y="678"/>
                  </a:lnTo>
                  <a:lnTo>
                    <a:pt x="24841" y="729"/>
                  </a:lnTo>
                  <a:lnTo>
                    <a:pt x="25824" y="793"/>
                  </a:lnTo>
                  <a:lnTo>
                    <a:pt x="26782" y="857"/>
                  </a:lnTo>
                  <a:lnTo>
                    <a:pt x="27727" y="933"/>
                  </a:lnTo>
                  <a:lnTo>
                    <a:pt x="28634" y="1023"/>
                  </a:lnTo>
                  <a:lnTo>
                    <a:pt x="29528" y="1112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18" y="1431"/>
                  </a:lnTo>
                  <a:lnTo>
                    <a:pt x="32784" y="1546"/>
                  </a:lnTo>
                  <a:lnTo>
                    <a:pt x="33525" y="1674"/>
                  </a:lnTo>
                  <a:lnTo>
                    <a:pt x="34227" y="1802"/>
                  </a:lnTo>
                  <a:lnTo>
                    <a:pt x="34891" y="1942"/>
                  </a:lnTo>
                  <a:lnTo>
                    <a:pt x="35517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19"/>
                  </a:lnTo>
                  <a:lnTo>
                    <a:pt x="39068" y="3411"/>
                  </a:lnTo>
                  <a:lnTo>
                    <a:pt x="39183" y="3500"/>
                  </a:lnTo>
                  <a:lnTo>
                    <a:pt x="39298" y="3590"/>
                  </a:lnTo>
                  <a:lnTo>
                    <a:pt x="39400" y="3679"/>
                  </a:lnTo>
                  <a:lnTo>
                    <a:pt x="39489" y="3781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68" y="4062"/>
                  </a:lnTo>
                  <a:lnTo>
                    <a:pt x="39706" y="4152"/>
                  </a:lnTo>
                  <a:lnTo>
                    <a:pt x="39719" y="4254"/>
                  </a:lnTo>
                  <a:lnTo>
                    <a:pt x="39732" y="4356"/>
                  </a:lnTo>
                  <a:lnTo>
                    <a:pt x="39719" y="4433"/>
                  </a:lnTo>
                  <a:lnTo>
                    <a:pt x="39706" y="4522"/>
                  </a:lnTo>
                  <a:lnTo>
                    <a:pt x="39681" y="4599"/>
                  </a:lnTo>
                  <a:lnTo>
                    <a:pt x="39642" y="4688"/>
                  </a:lnTo>
                  <a:lnTo>
                    <a:pt x="39604" y="4765"/>
                  </a:lnTo>
                  <a:lnTo>
                    <a:pt x="39553" y="4854"/>
                  </a:lnTo>
                  <a:lnTo>
                    <a:pt x="39412" y="5007"/>
                  </a:lnTo>
                  <a:lnTo>
                    <a:pt x="39234" y="5173"/>
                  </a:lnTo>
                  <a:lnTo>
                    <a:pt x="39017" y="5327"/>
                  </a:lnTo>
                  <a:lnTo>
                    <a:pt x="38774" y="5480"/>
                  </a:lnTo>
                  <a:lnTo>
                    <a:pt x="38480" y="5633"/>
                  </a:lnTo>
                  <a:lnTo>
                    <a:pt x="39080" y="5429"/>
                  </a:lnTo>
                  <a:lnTo>
                    <a:pt x="39361" y="5314"/>
                  </a:lnTo>
                  <a:lnTo>
                    <a:pt x="39617" y="5212"/>
                  </a:lnTo>
                  <a:lnTo>
                    <a:pt x="39859" y="5097"/>
                  </a:lnTo>
                  <a:lnTo>
                    <a:pt x="40077" y="4982"/>
                  </a:lnTo>
                  <a:lnTo>
                    <a:pt x="40268" y="4880"/>
                  </a:lnTo>
                  <a:lnTo>
                    <a:pt x="40447" y="4765"/>
                  </a:lnTo>
                  <a:lnTo>
                    <a:pt x="40613" y="4637"/>
                  </a:lnTo>
                  <a:lnTo>
                    <a:pt x="40753" y="4522"/>
                  </a:lnTo>
                  <a:lnTo>
                    <a:pt x="40868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8" y="4037"/>
                  </a:lnTo>
                  <a:lnTo>
                    <a:pt x="41137" y="3922"/>
                  </a:lnTo>
                  <a:lnTo>
                    <a:pt x="41149" y="3794"/>
                  </a:lnTo>
                  <a:lnTo>
                    <a:pt x="41137" y="3692"/>
                  </a:lnTo>
                  <a:lnTo>
                    <a:pt x="41124" y="3602"/>
                  </a:lnTo>
                  <a:lnTo>
                    <a:pt x="41085" y="3500"/>
                  </a:lnTo>
                  <a:lnTo>
                    <a:pt x="41034" y="3411"/>
                  </a:lnTo>
                  <a:lnTo>
                    <a:pt x="40983" y="3309"/>
                  </a:lnTo>
                  <a:lnTo>
                    <a:pt x="40907" y="3219"/>
                  </a:lnTo>
                  <a:lnTo>
                    <a:pt x="40817" y="3117"/>
                  </a:lnTo>
                  <a:lnTo>
                    <a:pt x="40715" y="3028"/>
                  </a:lnTo>
                  <a:lnTo>
                    <a:pt x="40613" y="2938"/>
                  </a:lnTo>
                  <a:lnTo>
                    <a:pt x="40485" y="2849"/>
                  </a:lnTo>
                  <a:lnTo>
                    <a:pt x="40192" y="2670"/>
                  </a:lnTo>
                  <a:lnTo>
                    <a:pt x="39859" y="2491"/>
                  </a:lnTo>
                  <a:lnTo>
                    <a:pt x="39489" y="2313"/>
                  </a:lnTo>
                  <a:lnTo>
                    <a:pt x="39055" y="2147"/>
                  </a:lnTo>
                  <a:lnTo>
                    <a:pt x="38595" y="1981"/>
                  </a:lnTo>
                  <a:lnTo>
                    <a:pt x="38084" y="1827"/>
                  </a:lnTo>
                  <a:lnTo>
                    <a:pt x="37535" y="1674"/>
                  </a:lnTo>
                  <a:lnTo>
                    <a:pt x="36935" y="1521"/>
                  </a:lnTo>
                  <a:lnTo>
                    <a:pt x="36309" y="1380"/>
                  </a:lnTo>
                  <a:lnTo>
                    <a:pt x="35645" y="1240"/>
                  </a:lnTo>
                  <a:lnTo>
                    <a:pt x="34943" y="1112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1"/>
                  </a:lnTo>
                  <a:lnTo>
                    <a:pt x="29144" y="371"/>
                  </a:lnTo>
                  <a:lnTo>
                    <a:pt x="28199" y="295"/>
                  </a:lnTo>
                  <a:lnTo>
                    <a:pt x="27242" y="231"/>
                  </a:lnTo>
                  <a:lnTo>
                    <a:pt x="26258" y="180"/>
                  </a:lnTo>
                  <a:lnTo>
                    <a:pt x="25249" y="129"/>
                  </a:lnTo>
                  <a:lnTo>
                    <a:pt x="24228" y="78"/>
                  </a:lnTo>
                  <a:lnTo>
                    <a:pt x="23180" y="52"/>
                  </a:lnTo>
                  <a:lnTo>
                    <a:pt x="22120" y="27"/>
                  </a:lnTo>
                  <a:lnTo>
                    <a:pt x="21048" y="14"/>
                  </a:lnTo>
                  <a:lnTo>
                    <a:pt x="1994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1;p15">
              <a:extLst>
                <a:ext uri="{FF2B5EF4-FFF2-40B4-BE49-F238E27FC236}">
                  <a16:creationId xmlns:a16="http://schemas.microsoft.com/office/drawing/2014/main" id="{501E06B7-2521-456F-865F-1C87ADF793C5}"/>
                </a:ext>
              </a:extLst>
            </p:cNvPr>
            <p:cNvSpPr/>
            <p:nvPr/>
          </p:nvSpPr>
          <p:spPr>
            <a:xfrm>
              <a:off x="1462987" y="3963364"/>
              <a:ext cx="764264" cy="159583"/>
            </a:xfrm>
            <a:custGeom>
              <a:avLst/>
              <a:gdLst/>
              <a:ahLst/>
              <a:cxnLst/>
              <a:rect l="l" t="t" r="r" b="b"/>
              <a:pathLst>
                <a:path w="51622" h="10779" extrusionOk="0">
                  <a:moveTo>
                    <a:pt x="1" y="0"/>
                  </a:move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41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409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72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6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06"/>
                  </a:lnTo>
                  <a:lnTo>
                    <a:pt x="11380" y="9859"/>
                  </a:lnTo>
                  <a:lnTo>
                    <a:pt x="12427" y="10000"/>
                  </a:lnTo>
                  <a:lnTo>
                    <a:pt x="13513" y="10128"/>
                  </a:lnTo>
                  <a:lnTo>
                    <a:pt x="14624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3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55" y="10753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36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28"/>
                  </a:lnTo>
                  <a:lnTo>
                    <a:pt x="39195" y="10000"/>
                  </a:lnTo>
                  <a:lnTo>
                    <a:pt x="40243" y="9859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6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84"/>
                  </a:lnTo>
                  <a:lnTo>
                    <a:pt x="49834" y="7369"/>
                  </a:lnTo>
                  <a:lnTo>
                    <a:pt x="50051" y="7241"/>
                  </a:lnTo>
                  <a:lnTo>
                    <a:pt x="50268" y="7126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03"/>
                  </a:lnTo>
                  <a:lnTo>
                    <a:pt x="51098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22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2;p15">
              <a:extLst>
                <a:ext uri="{FF2B5EF4-FFF2-40B4-BE49-F238E27FC236}">
                  <a16:creationId xmlns:a16="http://schemas.microsoft.com/office/drawing/2014/main" id="{6E4083F1-8683-47E7-B9A1-D80918230CE7}"/>
                </a:ext>
              </a:extLst>
            </p:cNvPr>
            <p:cNvSpPr/>
            <p:nvPr/>
          </p:nvSpPr>
          <p:spPr>
            <a:xfrm>
              <a:off x="1462987" y="3883565"/>
              <a:ext cx="764264" cy="159598"/>
            </a:xfrm>
            <a:custGeom>
              <a:avLst/>
              <a:gdLst/>
              <a:ahLst/>
              <a:cxnLst/>
              <a:rect l="l" t="t" r="r" b="b"/>
              <a:pathLst>
                <a:path w="51622" h="10780" extrusionOk="0">
                  <a:moveTo>
                    <a:pt x="24483" y="1"/>
                  </a:moveTo>
                  <a:lnTo>
                    <a:pt x="23168" y="26"/>
                  </a:lnTo>
                  <a:lnTo>
                    <a:pt x="21878" y="65"/>
                  </a:lnTo>
                  <a:lnTo>
                    <a:pt x="20613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4" y="524"/>
                  </a:lnTo>
                  <a:lnTo>
                    <a:pt x="13513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71" y="1073"/>
                  </a:lnTo>
                  <a:lnTo>
                    <a:pt x="9400" y="1227"/>
                  </a:lnTo>
                  <a:lnTo>
                    <a:pt x="8455" y="1393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901" y="1955"/>
                  </a:lnTo>
                  <a:lnTo>
                    <a:pt x="5135" y="2159"/>
                  </a:lnTo>
                  <a:lnTo>
                    <a:pt x="4407" y="2376"/>
                  </a:lnTo>
                  <a:lnTo>
                    <a:pt x="3743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72" y="3538"/>
                  </a:lnTo>
                  <a:lnTo>
                    <a:pt x="1354" y="3653"/>
                  </a:lnTo>
                  <a:lnTo>
                    <a:pt x="1163" y="3781"/>
                  </a:lnTo>
                  <a:lnTo>
                    <a:pt x="984" y="3909"/>
                  </a:lnTo>
                  <a:lnTo>
                    <a:pt x="818" y="4036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409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41" y="4841"/>
                  </a:lnTo>
                  <a:lnTo>
                    <a:pt x="77" y="4969"/>
                  </a:lnTo>
                  <a:lnTo>
                    <a:pt x="39" y="5109"/>
                  </a:lnTo>
                  <a:lnTo>
                    <a:pt x="14" y="5250"/>
                  </a:ln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799"/>
                  </a:lnTo>
                  <a:lnTo>
                    <a:pt x="141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409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18" y="6731"/>
                  </a:lnTo>
                  <a:lnTo>
                    <a:pt x="984" y="6859"/>
                  </a:lnTo>
                  <a:lnTo>
                    <a:pt x="1163" y="6987"/>
                  </a:lnTo>
                  <a:lnTo>
                    <a:pt x="1354" y="7114"/>
                  </a:lnTo>
                  <a:lnTo>
                    <a:pt x="1572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13"/>
                  </a:lnTo>
                  <a:lnTo>
                    <a:pt x="6706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400" y="9554"/>
                  </a:lnTo>
                  <a:lnTo>
                    <a:pt x="10371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13" y="10128"/>
                  </a:lnTo>
                  <a:lnTo>
                    <a:pt x="14624" y="10243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13" y="10677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55" y="10754"/>
                  </a:lnTo>
                  <a:lnTo>
                    <a:pt x="29745" y="10716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87" y="10537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95" y="10001"/>
                  </a:lnTo>
                  <a:lnTo>
                    <a:pt x="40243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67" y="9375"/>
                  </a:lnTo>
                  <a:lnTo>
                    <a:pt x="44061" y="9196"/>
                  </a:lnTo>
                  <a:lnTo>
                    <a:pt x="44917" y="9017"/>
                  </a:lnTo>
                  <a:lnTo>
                    <a:pt x="45722" y="8813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85"/>
                  </a:lnTo>
                  <a:lnTo>
                    <a:pt x="49834" y="7370"/>
                  </a:lnTo>
                  <a:lnTo>
                    <a:pt x="50051" y="7242"/>
                  </a:lnTo>
                  <a:lnTo>
                    <a:pt x="50268" y="7114"/>
                  </a:lnTo>
                  <a:lnTo>
                    <a:pt x="50460" y="6987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98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45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69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98" y="4305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9"/>
                  </a:lnTo>
                  <a:lnTo>
                    <a:pt x="50460" y="3781"/>
                  </a:lnTo>
                  <a:lnTo>
                    <a:pt x="50268" y="3653"/>
                  </a:lnTo>
                  <a:lnTo>
                    <a:pt x="50051" y="3538"/>
                  </a:lnTo>
                  <a:lnTo>
                    <a:pt x="49834" y="3411"/>
                  </a:lnTo>
                  <a:lnTo>
                    <a:pt x="49591" y="3296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3"/>
                  </a:lnTo>
                  <a:lnTo>
                    <a:pt x="47216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17" y="1763"/>
                  </a:lnTo>
                  <a:lnTo>
                    <a:pt x="44061" y="1572"/>
                  </a:lnTo>
                  <a:lnTo>
                    <a:pt x="43167" y="1393"/>
                  </a:lnTo>
                  <a:lnTo>
                    <a:pt x="42222" y="1227"/>
                  </a:lnTo>
                  <a:lnTo>
                    <a:pt x="41252" y="1073"/>
                  </a:lnTo>
                  <a:lnTo>
                    <a:pt x="40243" y="920"/>
                  </a:lnTo>
                  <a:lnTo>
                    <a:pt x="39195" y="780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87" y="320"/>
                  </a:lnTo>
                  <a:lnTo>
                    <a:pt x="33487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45" y="65"/>
                  </a:lnTo>
                  <a:lnTo>
                    <a:pt x="28455" y="26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3;p15">
              <a:extLst>
                <a:ext uri="{FF2B5EF4-FFF2-40B4-BE49-F238E27FC236}">
                  <a16:creationId xmlns:a16="http://schemas.microsoft.com/office/drawing/2014/main" id="{90ED8C8C-D48A-4B66-BEBE-655615455B3F}"/>
                </a:ext>
              </a:extLst>
            </p:cNvPr>
            <p:cNvSpPr/>
            <p:nvPr/>
          </p:nvSpPr>
          <p:spPr>
            <a:xfrm>
              <a:off x="1531253" y="3897749"/>
              <a:ext cx="627747" cy="112326"/>
            </a:xfrm>
            <a:custGeom>
              <a:avLst/>
              <a:gdLst/>
              <a:ahLst/>
              <a:cxnLst/>
              <a:rect l="l" t="t" r="r" b="b"/>
              <a:pathLst>
                <a:path w="42401" h="7587" extrusionOk="0">
                  <a:moveTo>
                    <a:pt x="20115" y="0"/>
                  </a:move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15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98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27" y="1674"/>
                  </a:lnTo>
                  <a:lnTo>
                    <a:pt x="3078" y="1827"/>
                  </a:lnTo>
                  <a:lnTo>
                    <a:pt x="2567" y="1980"/>
                  </a:lnTo>
                  <a:lnTo>
                    <a:pt x="2095" y="2146"/>
                  </a:lnTo>
                  <a:lnTo>
                    <a:pt x="1673" y="2312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77" y="2848"/>
                  </a:lnTo>
                  <a:lnTo>
                    <a:pt x="549" y="2938"/>
                  </a:lnTo>
                  <a:lnTo>
                    <a:pt x="434" y="3027"/>
                  </a:lnTo>
                  <a:lnTo>
                    <a:pt x="332" y="3117"/>
                  </a:lnTo>
                  <a:lnTo>
                    <a:pt x="243" y="3219"/>
                  </a:lnTo>
                  <a:lnTo>
                    <a:pt x="179" y="3308"/>
                  </a:lnTo>
                  <a:lnTo>
                    <a:pt x="115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0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15" y="4177"/>
                  </a:lnTo>
                  <a:lnTo>
                    <a:pt x="179" y="4279"/>
                  </a:lnTo>
                  <a:lnTo>
                    <a:pt x="243" y="4368"/>
                  </a:lnTo>
                  <a:lnTo>
                    <a:pt x="332" y="4458"/>
                  </a:lnTo>
                  <a:lnTo>
                    <a:pt x="434" y="4560"/>
                  </a:lnTo>
                  <a:lnTo>
                    <a:pt x="549" y="4649"/>
                  </a:lnTo>
                  <a:lnTo>
                    <a:pt x="677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73" y="5262"/>
                  </a:lnTo>
                  <a:lnTo>
                    <a:pt x="2095" y="5441"/>
                  </a:lnTo>
                  <a:lnTo>
                    <a:pt x="2567" y="5594"/>
                  </a:lnTo>
                  <a:lnTo>
                    <a:pt x="3078" y="5760"/>
                  </a:lnTo>
                  <a:lnTo>
                    <a:pt x="3627" y="5914"/>
                  </a:lnTo>
                  <a:lnTo>
                    <a:pt x="4215" y="6054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6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98" y="7127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15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71" y="7561"/>
                  </a:lnTo>
                  <a:lnTo>
                    <a:pt x="24431" y="7536"/>
                  </a:lnTo>
                  <a:lnTo>
                    <a:pt x="25466" y="7510"/>
                  </a:lnTo>
                  <a:lnTo>
                    <a:pt x="26500" y="7459"/>
                  </a:lnTo>
                  <a:lnTo>
                    <a:pt x="27496" y="7408"/>
                  </a:lnTo>
                  <a:lnTo>
                    <a:pt x="28493" y="7357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52" y="6935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3"/>
                  </a:lnTo>
                  <a:lnTo>
                    <a:pt x="36181" y="6476"/>
                  </a:lnTo>
                  <a:lnTo>
                    <a:pt x="36883" y="6335"/>
                  </a:lnTo>
                  <a:lnTo>
                    <a:pt x="37560" y="6207"/>
                  </a:lnTo>
                  <a:lnTo>
                    <a:pt x="38186" y="6054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306" y="5441"/>
                  </a:lnTo>
                  <a:lnTo>
                    <a:pt x="40727" y="5262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66" y="4560"/>
                  </a:lnTo>
                  <a:lnTo>
                    <a:pt x="42068" y="4458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37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400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37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68" y="3117"/>
                  </a:lnTo>
                  <a:lnTo>
                    <a:pt x="41966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7" y="2312"/>
                  </a:lnTo>
                  <a:lnTo>
                    <a:pt x="40306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86" y="1520"/>
                  </a:lnTo>
                  <a:lnTo>
                    <a:pt x="37560" y="1380"/>
                  </a:lnTo>
                  <a:lnTo>
                    <a:pt x="36883" y="1239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93" y="230"/>
                  </a:lnTo>
                  <a:lnTo>
                    <a:pt x="27496" y="167"/>
                  </a:lnTo>
                  <a:lnTo>
                    <a:pt x="26500" y="115"/>
                  </a:lnTo>
                  <a:lnTo>
                    <a:pt x="25466" y="77"/>
                  </a:lnTo>
                  <a:lnTo>
                    <a:pt x="24431" y="52"/>
                  </a:lnTo>
                  <a:lnTo>
                    <a:pt x="23371" y="26"/>
                  </a:lnTo>
                  <a:lnTo>
                    <a:pt x="22286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4;p15">
              <a:extLst>
                <a:ext uri="{FF2B5EF4-FFF2-40B4-BE49-F238E27FC236}">
                  <a16:creationId xmlns:a16="http://schemas.microsoft.com/office/drawing/2014/main" id="{2B3C4EE0-09AE-448A-8904-24C0C2363D0E}"/>
                </a:ext>
              </a:extLst>
            </p:cNvPr>
            <p:cNvSpPr/>
            <p:nvPr/>
          </p:nvSpPr>
          <p:spPr>
            <a:xfrm>
              <a:off x="1540506" y="3897749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0"/>
                  </a:moveTo>
                  <a:lnTo>
                    <a:pt x="18251" y="13"/>
                  </a:lnTo>
                  <a:lnTo>
                    <a:pt x="16578" y="52"/>
                  </a:lnTo>
                  <a:lnTo>
                    <a:pt x="14956" y="103"/>
                  </a:lnTo>
                  <a:lnTo>
                    <a:pt x="13372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86" y="1073"/>
                  </a:lnTo>
                  <a:lnTo>
                    <a:pt x="4075" y="1278"/>
                  </a:lnTo>
                  <a:lnTo>
                    <a:pt x="3564" y="1393"/>
                  </a:lnTo>
                  <a:lnTo>
                    <a:pt x="3066" y="1508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52"/>
                  </a:lnTo>
                  <a:lnTo>
                    <a:pt x="1329" y="1980"/>
                  </a:lnTo>
                  <a:lnTo>
                    <a:pt x="959" y="2108"/>
                  </a:lnTo>
                  <a:lnTo>
                    <a:pt x="614" y="2248"/>
                  </a:lnTo>
                  <a:lnTo>
                    <a:pt x="295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76" y="1903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38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85" y="703"/>
                  </a:lnTo>
                  <a:lnTo>
                    <a:pt x="14177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703" y="575"/>
                  </a:lnTo>
                  <a:lnTo>
                    <a:pt x="21763" y="601"/>
                  </a:lnTo>
                  <a:lnTo>
                    <a:pt x="22797" y="639"/>
                  </a:lnTo>
                  <a:lnTo>
                    <a:pt x="23832" y="677"/>
                  </a:lnTo>
                  <a:lnTo>
                    <a:pt x="24841" y="728"/>
                  </a:lnTo>
                  <a:lnTo>
                    <a:pt x="25824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28" y="1112"/>
                  </a:lnTo>
                  <a:lnTo>
                    <a:pt x="30384" y="1214"/>
                  </a:lnTo>
                  <a:lnTo>
                    <a:pt x="31214" y="1316"/>
                  </a:lnTo>
                  <a:lnTo>
                    <a:pt x="32018" y="1431"/>
                  </a:lnTo>
                  <a:lnTo>
                    <a:pt x="32784" y="1546"/>
                  </a:lnTo>
                  <a:lnTo>
                    <a:pt x="33525" y="1674"/>
                  </a:lnTo>
                  <a:lnTo>
                    <a:pt x="34215" y="1801"/>
                  </a:lnTo>
                  <a:lnTo>
                    <a:pt x="34892" y="1942"/>
                  </a:lnTo>
                  <a:lnTo>
                    <a:pt x="35518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500"/>
                  </a:lnTo>
                  <a:lnTo>
                    <a:pt x="39298" y="3589"/>
                  </a:lnTo>
                  <a:lnTo>
                    <a:pt x="39400" y="3679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68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32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604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34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62" y="5313"/>
                  </a:lnTo>
                  <a:lnTo>
                    <a:pt x="39617" y="5211"/>
                  </a:lnTo>
                  <a:lnTo>
                    <a:pt x="39847" y="5096"/>
                  </a:lnTo>
                  <a:lnTo>
                    <a:pt x="40077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13" y="4636"/>
                  </a:lnTo>
                  <a:lnTo>
                    <a:pt x="40754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50" y="3794"/>
                  </a:lnTo>
                  <a:lnTo>
                    <a:pt x="41137" y="3691"/>
                  </a:lnTo>
                  <a:lnTo>
                    <a:pt x="41124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84" y="3308"/>
                  </a:lnTo>
                  <a:lnTo>
                    <a:pt x="40907" y="3219"/>
                  </a:lnTo>
                  <a:lnTo>
                    <a:pt x="40818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86" y="2848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95" y="1980"/>
                  </a:lnTo>
                  <a:lnTo>
                    <a:pt x="38085" y="1827"/>
                  </a:lnTo>
                  <a:lnTo>
                    <a:pt x="37523" y="1674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45" y="1239"/>
                  </a:lnTo>
                  <a:lnTo>
                    <a:pt x="34943" y="1112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0"/>
                  </a:lnTo>
                  <a:lnTo>
                    <a:pt x="29145" y="371"/>
                  </a:lnTo>
                  <a:lnTo>
                    <a:pt x="28200" y="294"/>
                  </a:lnTo>
                  <a:lnTo>
                    <a:pt x="27242" y="230"/>
                  </a:lnTo>
                  <a:lnTo>
                    <a:pt x="26258" y="167"/>
                  </a:lnTo>
                  <a:lnTo>
                    <a:pt x="25250" y="115"/>
                  </a:lnTo>
                  <a:lnTo>
                    <a:pt x="24228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48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5;p15">
              <a:extLst>
                <a:ext uri="{FF2B5EF4-FFF2-40B4-BE49-F238E27FC236}">
                  <a16:creationId xmlns:a16="http://schemas.microsoft.com/office/drawing/2014/main" id="{94723169-06AC-4A00-970E-D8561B726373}"/>
                </a:ext>
              </a:extLst>
            </p:cNvPr>
            <p:cNvSpPr/>
            <p:nvPr/>
          </p:nvSpPr>
          <p:spPr>
            <a:xfrm>
              <a:off x="1749449" y="3928750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1"/>
                  </a:moveTo>
                  <a:lnTo>
                    <a:pt x="0" y="384"/>
                  </a:lnTo>
                  <a:lnTo>
                    <a:pt x="3333" y="384"/>
                  </a:lnTo>
                  <a:lnTo>
                    <a:pt x="4240" y="410"/>
                  </a:lnTo>
                  <a:lnTo>
                    <a:pt x="5045" y="448"/>
                  </a:lnTo>
                  <a:lnTo>
                    <a:pt x="5734" y="512"/>
                  </a:lnTo>
                  <a:lnTo>
                    <a:pt x="6322" y="576"/>
                  </a:lnTo>
                  <a:lnTo>
                    <a:pt x="6564" y="627"/>
                  </a:lnTo>
                  <a:lnTo>
                    <a:pt x="6782" y="665"/>
                  </a:lnTo>
                  <a:lnTo>
                    <a:pt x="6973" y="716"/>
                  </a:lnTo>
                  <a:lnTo>
                    <a:pt x="7126" y="767"/>
                  </a:lnTo>
                  <a:lnTo>
                    <a:pt x="7267" y="831"/>
                  </a:lnTo>
                  <a:lnTo>
                    <a:pt x="7356" y="895"/>
                  </a:lnTo>
                  <a:lnTo>
                    <a:pt x="0" y="895"/>
                  </a:lnTo>
                  <a:lnTo>
                    <a:pt x="0" y="1176"/>
                  </a:lnTo>
                  <a:lnTo>
                    <a:pt x="7458" y="1176"/>
                  </a:lnTo>
                  <a:lnTo>
                    <a:pt x="7433" y="1214"/>
                  </a:lnTo>
                  <a:lnTo>
                    <a:pt x="7395" y="1253"/>
                  </a:lnTo>
                  <a:lnTo>
                    <a:pt x="7292" y="1329"/>
                  </a:lnTo>
                  <a:lnTo>
                    <a:pt x="7152" y="1393"/>
                  </a:lnTo>
                  <a:lnTo>
                    <a:pt x="6973" y="1457"/>
                  </a:lnTo>
                  <a:lnTo>
                    <a:pt x="6756" y="1521"/>
                  </a:lnTo>
                  <a:lnTo>
                    <a:pt x="6501" y="1572"/>
                  </a:lnTo>
                  <a:lnTo>
                    <a:pt x="6207" y="1623"/>
                  </a:lnTo>
                  <a:lnTo>
                    <a:pt x="5862" y="1661"/>
                  </a:lnTo>
                  <a:lnTo>
                    <a:pt x="5492" y="1712"/>
                  </a:lnTo>
                  <a:lnTo>
                    <a:pt x="5083" y="1751"/>
                  </a:lnTo>
                  <a:lnTo>
                    <a:pt x="4138" y="1802"/>
                  </a:lnTo>
                  <a:lnTo>
                    <a:pt x="3052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10"/>
                  </a:lnTo>
                  <a:lnTo>
                    <a:pt x="2184" y="2645"/>
                  </a:lnTo>
                  <a:lnTo>
                    <a:pt x="4202" y="3053"/>
                  </a:lnTo>
                  <a:lnTo>
                    <a:pt x="6117" y="3449"/>
                  </a:lnTo>
                  <a:lnTo>
                    <a:pt x="8020" y="3858"/>
                  </a:lnTo>
                  <a:lnTo>
                    <a:pt x="11162" y="3858"/>
                  </a:lnTo>
                  <a:lnTo>
                    <a:pt x="9093" y="3411"/>
                  </a:lnTo>
                  <a:lnTo>
                    <a:pt x="7037" y="2977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62" y="2134"/>
                  </a:lnTo>
                  <a:lnTo>
                    <a:pt x="5913" y="2095"/>
                  </a:lnTo>
                  <a:lnTo>
                    <a:pt x="6526" y="2057"/>
                  </a:lnTo>
                  <a:lnTo>
                    <a:pt x="7101" y="2019"/>
                  </a:lnTo>
                  <a:lnTo>
                    <a:pt x="7624" y="1955"/>
                  </a:lnTo>
                  <a:lnTo>
                    <a:pt x="8110" y="1904"/>
                  </a:lnTo>
                  <a:lnTo>
                    <a:pt x="8544" y="1827"/>
                  </a:lnTo>
                  <a:lnTo>
                    <a:pt x="8940" y="1751"/>
                  </a:lnTo>
                  <a:lnTo>
                    <a:pt x="9285" y="1674"/>
                  </a:lnTo>
                  <a:lnTo>
                    <a:pt x="9578" y="1585"/>
                  </a:lnTo>
                  <a:lnTo>
                    <a:pt x="9821" y="1495"/>
                  </a:lnTo>
                  <a:lnTo>
                    <a:pt x="10013" y="1393"/>
                  </a:lnTo>
                  <a:lnTo>
                    <a:pt x="10089" y="1342"/>
                  </a:lnTo>
                  <a:lnTo>
                    <a:pt x="10153" y="1291"/>
                  </a:lnTo>
                  <a:lnTo>
                    <a:pt x="10204" y="1240"/>
                  </a:lnTo>
                  <a:lnTo>
                    <a:pt x="10243" y="1176"/>
                  </a:lnTo>
                  <a:lnTo>
                    <a:pt x="13780" y="1176"/>
                  </a:lnTo>
                  <a:lnTo>
                    <a:pt x="13780" y="895"/>
                  </a:lnTo>
                  <a:lnTo>
                    <a:pt x="10204" y="895"/>
                  </a:lnTo>
                  <a:lnTo>
                    <a:pt x="10166" y="844"/>
                  </a:lnTo>
                  <a:lnTo>
                    <a:pt x="10115" y="793"/>
                  </a:lnTo>
                  <a:lnTo>
                    <a:pt x="9974" y="703"/>
                  </a:lnTo>
                  <a:lnTo>
                    <a:pt x="9796" y="614"/>
                  </a:lnTo>
                  <a:lnTo>
                    <a:pt x="9578" y="537"/>
                  </a:lnTo>
                  <a:lnTo>
                    <a:pt x="9323" y="474"/>
                  </a:lnTo>
                  <a:lnTo>
                    <a:pt x="9029" y="410"/>
                  </a:lnTo>
                  <a:lnTo>
                    <a:pt x="8723" y="346"/>
                  </a:lnTo>
                  <a:lnTo>
                    <a:pt x="8378" y="295"/>
                  </a:lnTo>
                  <a:lnTo>
                    <a:pt x="13780" y="295"/>
                  </a:lnTo>
                  <a:lnTo>
                    <a:pt x="1378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6;p15">
              <a:extLst>
                <a:ext uri="{FF2B5EF4-FFF2-40B4-BE49-F238E27FC236}">
                  <a16:creationId xmlns:a16="http://schemas.microsoft.com/office/drawing/2014/main" id="{40F591C1-4F1F-41F4-AD18-1E7E101961A0}"/>
                </a:ext>
              </a:extLst>
            </p:cNvPr>
            <p:cNvSpPr/>
            <p:nvPr/>
          </p:nvSpPr>
          <p:spPr>
            <a:xfrm>
              <a:off x="1462987" y="3857849"/>
              <a:ext cx="764264" cy="159598"/>
            </a:xfrm>
            <a:custGeom>
              <a:avLst/>
              <a:gdLst/>
              <a:ahLst/>
              <a:cxnLst/>
              <a:rect l="l" t="t" r="r" b="b"/>
              <a:pathLst>
                <a:path w="51622" h="10780" extrusionOk="0">
                  <a:moveTo>
                    <a:pt x="1" y="1"/>
                  </a:move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41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409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42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400" y="9554"/>
                  </a:lnTo>
                  <a:lnTo>
                    <a:pt x="10371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13" y="10141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13" y="10678"/>
                  </a:lnTo>
                  <a:lnTo>
                    <a:pt x="21878" y="10729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55" y="10754"/>
                  </a:lnTo>
                  <a:lnTo>
                    <a:pt x="29745" y="10729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87" y="10537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95" y="10001"/>
                  </a:lnTo>
                  <a:lnTo>
                    <a:pt x="40243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67" y="9388"/>
                  </a:lnTo>
                  <a:lnTo>
                    <a:pt x="44061" y="9209"/>
                  </a:lnTo>
                  <a:lnTo>
                    <a:pt x="44917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70"/>
                  </a:lnTo>
                  <a:lnTo>
                    <a:pt x="50051" y="7242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76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22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7;p15">
              <a:extLst>
                <a:ext uri="{FF2B5EF4-FFF2-40B4-BE49-F238E27FC236}">
                  <a16:creationId xmlns:a16="http://schemas.microsoft.com/office/drawing/2014/main" id="{6AAECCEC-0FA6-4F2F-937F-03A80D6A8E4A}"/>
                </a:ext>
              </a:extLst>
            </p:cNvPr>
            <p:cNvSpPr/>
            <p:nvPr/>
          </p:nvSpPr>
          <p:spPr>
            <a:xfrm>
              <a:off x="1462987" y="3778065"/>
              <a:ext cx="764264" cy="159598"/>
            </a:xfrm>
            <a:custGeom>
              <a:avLst/>
              <a:gdLst/>
              <a:ahLst/>
              <a:cxnLst/>
              <a:rect l="l" t="t" r="r" b="b"/>
              <a:pathLst>
                <a:path w="51622" h="10780" extrusionOk="0">
                  <a:moveTo>
                    <a:pt x="24483" y="0"/>
                  </a:moveTo>
                  <a:lnTo>
                    <a:pt x="23168" y="26"/>
                  </a:lnTo>
                  <a:lnTo>
                    <a:pt x="21878" y="64"/>
                  </a:lnTo>
                  <a:lnTo>
                    <a:pt x="20613" y="102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4" y="524"/>
                  </a:lnTo>
                  <a:lnTo>
                    <a:pt x="13513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71" y="1073"/>
                  </a:lnTo>
                  <a:lnTo>
                    <a:pt x="9400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6" y="1763"/>
                  </a:lnTo>
                  <a:lnTo>
                    <a:pt x="5901" y="1954"/>
                  </a:lnTo>
                  <a:lnTo>
                    <a:pt x="5135" y="2159"/>
                  </a:lnTo>
                  <a:lnTo>
                    <a:pt x="4407" y="2376"/>
                  </a:lnTo>
                  <a:lnTo>
                    <a:pt x="3743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72" y="3538"/>
                  </a:lnTo>
                  <a:lnTo>
                    <a:pt x="1354" y="3666"/>
                  </a:lnTo>
                  <a:lnTo>
                    <a:pt x="1163" y="3781"/>
                  </a:lnTo>
                  <a:lnTo>
                    <a:pt x="984" y="3908"/>
                  </a:lnTo>
                  <a:lnTo>
                    <a:pt x="818" y="4036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409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41" y="4841"/>
                  </a:lnTo>
                  <a:lnTo>
                    <a:pt x="77" y="4968"/>
                  </a:lnTo>
                  <a:lnTo>
                    <a:pt x="39" y="5109"/>
                  </a:lnTo>
                  <a:lnTo>
                    <a:pt x="14" y="5249"/>
                  </a:ln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798"/>
                  </a:lnTo>
                  <a:lnTo>
                    <a:pt x="141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409" y="6348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72" y="7242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06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13" y="10128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15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55" y="10754"/>
                  </a:lnTo>
                  <a:lnTo>
                    <a:pt x="29745" y="10715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37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95" y="10000"/>
                  </a:lnTo>
                  <a:lnTo>
                    <a:pt x="40243" y="9860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84"/>
                  </a:lnTo>
                  <a:lnTo>
                    <a:pt x="49834" y="7369"/>
                  </a:lnTo>
                  <a:lnTo>
                    <a:pt x="50051" y="7242"/>
                  </a:lnTo>
                  <a:lnTo>
                    <a:pt x="50268" y="7114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03"/>
                  </a:lnTo>
                  <a:lnTo>
                    <a:pt x="51098" y="6475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45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45" y="4968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98" y="4304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60" y="3781"/>
                  </a:lnTo>
                  <a:lnTo>
                    <a:pt x="50268" y="3666"/>
                  </a:lnTo>
                  <a:lnTo>
                    <a:pt x="50051" y="3538"/>
                  </a:lnTo>
                  <a:lnTo>
                    <a:pt x="49834" y="3410"/>
                  </a:lnTo>
                  <a:lnTo>
                    <a:pt x="49591" y="3295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3"/>
                  </a:lnTo>
                  <a:lnTo>
                    <a:pt x="47216" y="2376"/>
                  </a:lnTo>
                  <a:lnTo>
                    <a:pt x="46488" y="2159"/>
                  </a:lnTo>
                  <a:lnTo>
                    <a:pt x="45722" y="1954"/>
                  </a:lnTo>
                  <a:lnTo>
                    <a:pt x="44917" y="1763"/>
                  </a:lnTo>
                  <a:lnTo>
                    <a:pt x="44061" y="1571"/>
                  </a:lnTo>
                  <a:lnTo>
                    <a:pt x="43167" y="1392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43" y="920"/>
                  </a:lnTo>
                  <a:lnTo>
                    <a:pt x="39195" y="779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87" y="320"/>
                  </a:lnTo>
                  <a:lnTo>
                    <a:pt x="33487" y="243"/>
                  </a:lnTo>
                  <a:lnTo>
                    <a:pt x="32261" y="166"/>
                  </a:lnTo>
                  <a:lnTo>
                    <a:pt x="31009" y="102"/>
                  </a:lnTo>
                  <a:lnTo>
                    <a:pt x="29745" y="64"/>
                  </a:lnTo>
                  <a:lnTo>
                    <a:pt x="28455" y="26"/>
                  </a:lnTo>
                  <a:lnTo>
                    <a:pt x="2713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8;p15">
              <a:extLst>
                <a:ext uri="{FF2B5EF4-FFF2-40B4-BE49-F238E27FC236}">
                  <a16:creationId xmlns:a16="http://schemas.microsoft.com/office/drawing/2014/main" id="{547526B9-2683-43FB-8612-F7589E44CFDD}"/>
                </a:ext>
              </a:extLst>
            </p:cNvPr>
            <p:cNvSpPr/>
            <p:nvPr/>
          </p:nvSpPr>
          <p:spPr>
            <a:xfrm>
              <a:off x="1531253" y="3792248"/>
              <a:ext cx="627747" cy="112326"/>
            </a:xfrm>
            <a:custGeom>
              <a:avLst/>
              <a:gdLst/>
              <a:ahLst/>
              <a:cxnLst/>
              <a:rect l="l" t="t" r="r" b="b"/>
              <a:pathLst>
                <a:path w="42401" h="7587" extrusionOk="0">
                  <a:moveTo>
                    <a:pt x="21200" y="0"/>
                  </a:moveTo>
                  <a:lnTo>
                    <a:pt x="20115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71"/>
                  </a:lnTo>
                  <a:lnTo>
                    <a:pt x="11098" y="460"/>
                  </a:lnTo>
                  <a:lnTo>
                    <a:pt x="10204" y="549"/>
                  </a:lnTo>
                  <a:lnTo>
                    <a:pt x="9349" y="651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79"/>
                  </a:lnTo>
                  <a:lnTo>
                    <a:pt x="4215" y="1520"/>
                  </a:lnTo>
                  <a:lnTo>
                    <a:pt x="3627" y="1673"/>
                  </a:lnTo>
                  <a:lnTo>
                    <a:pt x="3078" y="1826"/>
                  </a:lnTo>
                  <a:lnTo>
                    <a:pt x="2567" y="1980"/>
                  </a:lnTo>
                  <a:lnTo>
                    <a:pt x="2095" y="2146"/>
                  </a:lnTo>
                  <a:lnTo>
                    <a:pt x="1673" y="2312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77" y="2848"/>
                  </a:lnTo>
                  <a:lnTo>
                    <a:pt x="549" y="2938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19"/>
                  </a:lnTo>
                  <a:lnTo>
                    <a:pt x="179" y="3308"/>
                  </a:lnTo>
                  <a:lnTo>
                    <a:pt x="115" y="3410"/>
                  </a:lnTo>
                  <a:lnTo>
                    <a:pt x="64" y="3499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0" y="3793"/>
                  </a:lnTo>
                  <a:lnTo>
                    <a:pt x="13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15" y="4176"/>
                  </a:lnTo>
                  <a:lnTo>
                    <a:pt x="179" y="4279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59"/>
                  </a:lnTo>
                  <a:lnTo>
                    <a:pt x="549" y="4649"/>
                  </a:lnTo>
                  <a:lnTo>
                    <a:pt x="677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73" y="5262"/>
                  </a:lnTo>
                  <a:lnTo>
                    <a:pt x="2095" y="5441"/>
                  </a:lnTo>
                  <a:lnTo>
                    <a:pt x="2567" y="5594"/>
                  </a:lnTo>
                  <a:lnTo>
                    <a:pt x="3078" y="5760"/>
                  </a:lnTo>
                  <a:lnTo>
                    <a:pt x="3627" y="5913"/>
                  </a:lnTo>
                  <a:lnTo>
                    <a:pt x="4215" y="6066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98" y="7126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6"/>
                  </a:lnTo>
                  <a:lnTo>
                    <a:pt x="14891" y="7407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15" y="7573"/>
                  </a:lnTo>
                  <a:lnTo>
                    <a:pt x="21200" y="7586"/>
                  </a:lnTo>
                  <a:lnTo>
                    <a:pt x="22286" y="7573"/>
                  </a:lnTo>
                  <a:lnTo>
                    <a:pt x="23371" y="7561"/>
                  </a:lnTo>
                  <a:lnTo>
                    <a:pt x="24431" y="7535"/>
                  </a:lnTo>
                  <a:lnTo>
                    <a:pt x="25466" y="7510"/>
                  </a:lnTo>
                  <a:lnTo>
                    <a:pt x="26500" y="7459"/>
                  </a:lnTo>
                  <a:lnTo>
                    <a:pt x="27496" y="7407"/>
                  </a:lnTo>
                  <a:lnTo>
                    <a:pt x="28493" y="7356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6"/>
                  </a:lnTo>
                  <a:lnTo>
                    <a:pt x="32183" y="7037"/>
                  </a:lnTo>
                  <a:lnTo>
                    <a:pt x="33052" y="6935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3" y="6335"/>
                  </a:lnTo>
                  <a:lnTo>
                    <a:pt x="37560" y="6207"/>
                  </a:lnTo>
                  <a:lnTo>
                    <a:pt x="38186" y="6066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306" y="5441"/>
                  </a:lnTo>
                  <a:lnTo>
                    <a:pt x="40727" y="5262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66" y="4559"/>
                  </a:lnTo>
                  <a:lnTo>
                    <a:pt x="42068" y="4457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6"/>
                  </a:lnTo>
                  <a:lnTo>
                    <a:pt x="42337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400" y="3793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37" y="3499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68" y="3116"/>
                  </a:lnTo>
                  <a:lnTo>
                    <a:pt x="41966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111" y="2491"/>
                  </a:lnTo>
                  <a:lnTo>
                    <a:pt x="40727" y="2312"/>
                  </a:lnTo>
                  <a:lnTo>
                    <a:pt x="40306" y="2146"/>
                  </a:lnTo>
                  <a:lnTo>
                    <a:pt x="39833" y="1980"/>
                  </a:lnTo>
                  <a:lnTo>
                    <a:pt x="39323" y="1826"/>
                  </a:lnTo>
                  <a:lnTo>
                    <a:pt x="38773" y="1673"/>
                  </a:lnTo>
                  <a:lnTo>
                    <a:pt x="38186" y="1520"/>
                  </a:lnTo>
                  <a:lnTo>
                    <a:pt x="37560" y="1379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53" y="984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1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307"/>
                  </a:lnTo>
                  <a:lnTo>
                    <a:pt x="28493" y="230"/>
                  </a:lnTo>
                  <a:lnTo>
                    <a:pt x="27496" y="179"/>
                  </a:lnTo>
                  <a:lnTo>
                    <a:pt x="26500" y="128"/>
                  </a:lnTo>
                  <a:lnTo>
                    <a:pt x="25466" y="77"/>
                  </a:lnTo>
                  <a:lnTo>
                    <a:pt x="24431" y="51"/>
                  </a:lnTo>
                  <a:lnTo>
                    <a:pt x="23371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9;p15">
              <a:extLst>
                <a:ext uri="{FF2B5EF4-FFF2-40B4-BE49-F238E27FC236}">
                  <a16:creationId xmlns:a16="http://schemas.microsoft.com/office/drawing/2014/main" id="{87A85E50-806D-486F-B8A4-774AF487914C}"/>
                </a:ext>
              </a:extLst>
            </p:cNvPr>
            <p:cNvSpPr/>
            <p:nvPr/>
          </p:nvSpPr>
          <p:spPr>
            <a:xfrm>
              <a:off x="1540506" y="3792248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0"/>
                  </a:moveTo>
                  <a:lnTo>
                    <a:pt x="18251" y="13"/>
                  </a:lnTo>
                  <a:lnTo>
                    <a:pt x="16578" y="51"/>
                  </a:lnTo>
                  <a:lnTo>
                    <a:pt x="14956" y="115"/>
                  </a:lnTo>
                  <a:lnTo>
                    <a:pt x="13372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86" y="1073"/>
                  </a:lnTo>
                  <a:lnTo>
                    <a:pt x="4075" y="1277"/>
                  </a:lnTo>
                  <a:lnTo>
                    <a:pt x="3564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29" y="1980"/>
                  </a:lnTo>
                  <a:lnTo>
                    <a:pt x="959" y="2107"/>
                  </a:lnTo>
                  <a:lnTo>
                    <a:pt x="614" y="2248"/>
                  </a:lnTo>
                  <a:lnTo>
                    <a:pt x="295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76" y="1903"/>
                  </a:lnTo>
                  <a:lnTo>
                    <a:pt x="3296" y="1712"/>
                  </a:lnTo>
                  <a:lnTo>
                    <a:pt x="4292" y="1545"/>
                  </a:lnTo>
                  <a:lnTo>
                    <a:pt x="5352" y="1379"/>
                  </a:lnTo>
                  <a:lnTo>
                    <a:pt x="6463" y="1239"/>
                  </a:lnTo>
                  <a:lnTo>
                    <a:pt x="7638" y="1098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79"/>
                  </a:lnTo>
                  <a:lnTo>
                    <a:pt x="12785" y="703"/>
                  </a:lnTo>
                  <a:lnTo>
                    <a:pt x="14177" y="639"/>
                  </a:lnTo>
                  <a:lnTo>
                    <a:pt x="15595" y="600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703" y="575"/>
                  </a:lnTo>
                  <a:lnTo>
                    <a:pt x="21763" y="600"/>
                  </a:lnTo>
                  <a:lnTo>
                    <a:pt x="22797" y="639"/>
                  </a:lnTo>
                  <a:lnTo>
                    <a:pt x="23832" y="677"/>
                  </a:lnTo>
                  <a:lnTo>
                    <a:pt x="24841" y="728"/>
                  </a:lnTo>
                  <a:lnTo>
                    <a:pt x="25824" y="792"/>
                  </a:lnTo>
                  <a:lnTo>
                    <a:pt x="26782" y="856"/>
                  </a:lnTo>
                  <a:lnTo>
                    <a:pt x="27714" y="932"/>
                  </a:lnTo>
                  <a:lnTo>
                    <a:pt x="28634" y="1022"/>
                  </a:lnTo>
                  <a:lnTo>
                    <a:pt x="29528" y="1111"/>
                  </a:lnTo>
                  <a:lnTo>
                    <a:pt x="30384" y="1213"/>
                  </a:lnTo>
                  <a:lnTo>
                    <a:pt x="31214" y="1316"/>
                  </a:lnTo>
                  <a:lnTo>
                    <a:pt x="32018" y="1431"/>
                  </a:lnTo>
                  <a:lnTo>
                    <a:pt x="32784" y="1545"/>
                  </a:lnTo>
                  <a:lnTo>
                    <a:pt x="33525" y="1673"/>
                  </a:lnTo>
                  <a:lnTo>
                    <a:pt x="34215" y="1801"/>
                  </a:lnTo>
                  <a:lnTo>
                    <a:pt x="34892" y="1941"/>
                  </a:lnTo>
                  <a:lnTo>
                    <a:pt x="35518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42" y="3052"/>
                  </a:lnTo>
                  <a:lnTo>
                    <a:pt x="38774" y="3219"/>
                  </a:lnTo>
                  <a:lnTo>
                    <a:pt x="39055" y="3410"/>
                  </a:lnTo>
                  <a:lnTo>
                    <a:pt x="39183" y="3499"/>
                  </a:lnTo>
                  <a:lnTo>
                    <a:pt x="39298" y="3589"/>
                  </a:lnTo>
                  <a:lnTo>
                    <a:pt x="39400" y="3678"/>
                  </a:lnTo>
                  <a:lnTo>
                    <a:pt x="39477" y="3780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68" y="4061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32" y="4355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1" y="4598"/>
                  </a:lnTo>
                  <a:lnTo>
                    <a:pt x="39643" y="4687"/>
                  </a:lnTo>
                  <a:lnTo>
                    <a:pt x="39604" y="4764"/>
                  </a:lnTo>
                  <a:lnTo>
                    <a:pt x="39540" y="4853"/>
                  </a:lnTo>
                  <a:lnTo>
                    <a:pt x="39400" y="5006"/>
                  </a:lnTo>
                  <a:lnTo>
                    <a:pt x="39234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9081" y="5428"/>
                  </a:lnTo>
                  <a:lnTo>
                    <a:pt x="39362" y="5313"/>
                  </a:lnTo>
                  <a:lnTo>
                    <a:pt x="39617" y="5211"/>
                  </a:lnTo>
                  <a:lnTo>
                    <a:pt x="39847" y="5096"/>
                  </a:lnTo>
                  <a:lnTo>
                    <a:pt x="40077" y="4981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36"/>
                  </a:lnTo>
                  <a:lnTo>
                    <a:pt x="40754" y="4521"/>
                  </a:lnTo>
                  <a:lnTo>
                    <a:pt x="40869" y="4406"/>
                  </a:lnTo>
                  <a:lnTo>
                    <a:pt x="40971" y="4291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50" y="3793"/>
                  </a:lnTo>
                  <a:lnTo>
                    <a:pt x="41137" y="3691"/>
                  </a:lnTo>
                  <a:lnTo>
                    <a:pt x="41124" y="3602"/>
                  </a:lnTo>
                  <a:lnTo>
                    <a:pt x="41086" y="3499"/>
                  </a:lnTo>
                  <a:lnTo>
                    <a:pt x="41035" y="3410"/>
                  </a:lnTo>
                  <a:lnTo>
                    <a:pt x="40984" y="3308"/>
                  </a:lnTo>
                  <a:lnTo>
                    <a:pt x="40907" y="3219"/>
                  </a:lnTo>
                  <a:lnTo>
                    <a:pt x="40818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86" y="2848"/>
                  </a:lnTo>
                  <a:lnTo>
                    <a:pt x="40192" y="2669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95" y="1980"/>
                  </a:lnTo>
                  <a:lnTo>
                    <a:pt x="38085" y="1826"/>
                  </a:lnTo>
                  <a:lnTo>
                    <a:pt x="37523" y="1673"/>
                  </a:lnTo>
                  <a:lnTo>
                    <a:pt x="36935" y="1520"/>
                  </a:lnTo>
                  <a:lnTo>
                    <a:pt x="36309" y="1379"/>
                  </a:lnTo>
                  <a:lnTo>
                    <a:pt x="35645" y="1239"/>
                  </a:lnTo>
                  <a:lnTo>
                    <a:pt x="34943" y="1111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45" y="371"/>
                  </a:lnTo>
                  <a:lnTo>
                    <a:pt x="28200" y="307"/>
                  </a:lnTo>
                  <a:lnTo>
                    <a:pt x="27242" y="230"/>
                  </a:lnTo>
                  <a:lnTo>
                    <a:pt x="26258" y="179"/>
                  </a:lnTo>
                  <a:lnTo>
                    <a:pt x="25250" y="128"/>
                  </a:lnTo>
                  <a:lnTo>
                    <a:pt x="24228" y="77"/>
                  </a:lnTo>
                  <a:lnTo>
                    <a:pt x="23181" y="51"/>
                  </a:lnTo>
                  <a:lnTo>
                    <a:pt x="22121" y="26"/>
                  </a:lnTo>
                  <a:lnTo>
                    <a:pt x="21048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0;p15">
              <a:extLst>
                <a:ext uri="{FF2B5EF4-FFF2-40B4-BE49-F238E27FC236}">
                  <a16:creationId xmlns:a16="http://schemas.microsoft.com/office/drawing/2014/main" id="{DF366926-0BB6-4786-A6DF-596F565AB5C7}"/>
                </a:ext>
              </a:extLst>
            </p:cNvPr>
            <p:cNvSpPr/>
            <p:nvPr/>
          </p:nvSpPr>
          <p:spPr>
            <a:xfrm>
              <a:off x="1749449" y="3823250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1"/>
                  </a:moveTo>
                  <a:lnTo>
                    <a:pt x="0" y="384"/>
                  </a:lnTo>
                  <a:lnTo>
                    <a:pt x="3333" y="384"/>
                  </a:lnTo>
                  <a:lnTo>
                    <a:pt x="4240" y="409"/>
                  </a:lnTo>
                  <a:lnTo>
                    <a:pt x="5045" y="448"/>
                  </a:lnTo>
                  <a:lnTo>
                    <a:pt x="5734" y="511"/>
                  </a:lnTo>
                  <a:lnTo>
                    <a:pt x="6322" y="575"/>
                  </a:lnTo>
                  <a:lnTo>
                    <a:pt x="6564" y="626"/>
                  </a:lnTo>
                  <a:lnTo>
                    <a:pt x="6782" y="665"/>
                  </a:lnTo>
                  <a:lnTo>
                    <a:pt x="6973" y="716"/>
                  </a:lnTo>
                  <a:lnTo>
                    <a:pt x="7126" y="767"/>
                  </a:lnTo>
                  <a:lnTo>
                    <a:pt x="7267" y="831"/>
                  </a:lnTo>
                  <a:lnTo>
                    <a:pt x="7356" y="895"/>
                  </a:lnTo>
                  <a:lnTo>
                    <a:pt x="0" y="895"/>
                  </a:lnTo>
                  <a:lnTo>
                    <a:pt x="0" y="1188"/>
                  </a:lnTo>
                  <a:lnTo>
                    <a:pt x="7458" y="1188"/>
                  </a:lnTo>
                  <a:lnTo>
                    <a:pt x="7433" y="1227"/>
                  </a:lnTo>
                  <a:lnTo>
                    <a:pt x="7395" y="1252"/>
                  </a:lnTo>
                  <a:lnTo>
                    <a:pt x="7292" y="1329"/>
                  </a:lnTo>
                  <a:lnTo>
                    <a:pt x="7152" y="1393"/>
                  </a:lnTo>
                  <a:lnTo>
                    <a:pt x="6973" y="1457"/>
                  </a:lnTo>
                  <a:lnTo>
                    <a:pt x="6756" y="1520"/>
                  </a:lnTo>
                  <a:lnTo>
                    <a:pt x="6501" y="1572"/>
                  </a:lnTo>
                  <a:lnTo>
                    <a:pt x="6207" y="1623"/>
                  </a:lnTo>
                  <a:lnTo>
                    <a:pt x="5862" y="1674"/>
                  </a:lnTo>
                  <a:lnTo>
                    <a:pt x="5492" y="1712"/>
                  </a:lnTo>
                  <a:lnTo>
                    <a:pt x="5083" y="1750"/>
                  </a:lnTo>
                  <a:lnTo>
                    <a:pt x="4138" y="1801"/>
                  </a:lnTo>
                  <a:lnTo>
                    <a:pt x="3052" y="1840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84" y="2644"/>
                  </a:lnTo>
                  <a:lnTo>
                    <a:pt x="4202" y="3053"/>
                  </a:lnTo>
                  <a:lnTo>
                    <a:pt x="6117" y="3449"/>
                  </a:lnTo>
                  <a:lnTo>
                    <a:pt x="8020" y="3858"/>
                  </a:lnTo>
                  <a:lnTo>
                    <a:pt x="11162" y="3858"/>
                  </a:lnTo>
                  <a:lnTo>
                    <a:pt x="9093" y="3411"/>
                  </a:lnTo>
                  <a:lnTo>
                    <a:pt x="7037" y="2976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62" y="2133"/>
                  </a:lnTo>
                  <a:lnTo>
                    <a:pt x="5913" y="2108"/>
                  </a:lnTo>
                  <a:lnTo>
                    <a:pt x="6526" y="2057"/>
                  </a:lnTo>
                  <a:lnTo>
                    <a:pt x="7101" y="2018"/>
                  </a:lnTo>
                  <a:lnTo>
                    <a:pt x="7624" y="1955"/>
                  </a:lnTo>
                  <a:lnTo>
                    <a:pt x="8110" y="1904"/>
                  </a:lnTo>
                  <a:lnTo>
                    <a:pt x="8544" y="1827"/>
                  </a:lnTo>
                  <a:lnTo>
                    <a:pt x="8940" y="1750"/>
                  </a:lnTo>
                  <a:lnTo>
                    <a:pt x="9285" y="1674"/>
                  </a:lnTo>
                  <a:lnTo>
                    <a:pt x="9578" y="1584"/>
                  </a:lnTo>
                  <a:lnTo>
                    <a:pt x="9821" y="1495"/>
                  </a:lnTo>
                  <a:lnTo>
                    <a:pt x="10013" y="1393"/>
                  </a:lnTo>
                  <a:lnTo>
                    <a:pt x="10089" y="1342"/>
                  </a:lnTo>
                  <a:lnTo>
                    <a:pt x="10153" y="1291"/>
                  </a:lnTo>
                  <a:lnTo>
                    <a:pt x="10204" y="1239"/>
                  </a:lnTo>
                  <a:lnTo>
                    <a:pt x="10243" y="1188"/>
                  </a:lnTo>
                  <a:lnTo>
                    <a:pt x="13780" y="1188"/>
                  </a:lnTo>
                  <a:lnTo>
                    <a:pt x="13780" y="895"/>
                  </a:lnTo>
                  <a:lnTo>
                    <a:pt x="10204" y="895"/>
                  </a:lnTo>
                  <a:lnTo>
                    <a:pt x="10166" y="844"/>
                  </a:lnTo>
                  <a:lnTo>
                    <a:pt x="10115" y="792"/>
                  </a:lnTo>
                  <a:lnTo>
                    <a:pt x="9974" y="703"/>
                  </a:lnTo>
                  <a:lnTo>
                    <a:pt x="9796" y="614"/>
                  </a:lnTo>
                  <a:lnTo>
                    <a:pt x="9578" y="537"/>
                  </a:lnTo>
                  <a:lnTo>
                    <a:pt x="9323" y="473"/>
                  </a:lnTo>
                  <a:lnTo>
                    <a:pt x="9029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1;p15">
              <a:extLst>
                <a:ext uri="{FF2B5EF4-FFF2-40B4-BE49-F238E27FC236}">
                  <a16:creationId xmlns:a16="http://schemas.microsoft.com/office/drawing/2014/main" id="{3FCD0401-465B-4A28-BD4D-C8495064E1BD}"/>
                </a:ext>
              </a:extLst>
            </p:cNvPr>
            <p:cNvSpPr/>
            <p:nvPr/>
          </p:nvSpPr>
          <p:spPr>
            <a:xfrm>
              <a:off x="1462987" y="3752349"/>
              <a:ext cx="764264" cy="159790"/>
            </a:xfrm>
            <a:custGeom>
              <a:avLst/>
              <a:gdLst/>
              <a:ahLst/>
              <a:cxnLst/>
              <a:rect l="l" t="t" r="r" b="b"/>
              <a:pathLst>
                <a:path w="51622" h="10793" extrusionOk="0">
                  <a:moveTo>
                    <a:pt x="1" y="0"/>
                  </a:move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41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409" y="6348"/>
                  </a:lnTo>
                  <a:lnTo>
                    <a:pt x="524" y="6475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42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19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13" y="10141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55" y="10754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49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95" y="10000"/>
                  </a:lnTo>
                  <a:lnTo>
                    <a:pt x="40243" y="9860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70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69"/>
                  </a:lnTo>
                  <a:lnTo>
                    <a:pt x="50051" y="7242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22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;p15">
              <a:extLst>
                <a:ext uri="{FF2B5EF4-FFF2-40B4-BE49-F238E27FC236}">
                  <a16:creationId xmlns:a16="http://schemas.microsoft.com/office/drawing/2014/main" id="{FE27BBA4-F589-44CF-970E-87378DECFEEA}"/>
                </a:ext>
              </a:extLst>
            </p:cNvPr>
            <p:cNvSpPr/>
            <p:nvPr/>
          </p:nvSpPr>
          <p:spPr>
            <a:xfrm>
              <a:off x="1462987" y="3672550"/>
              <a:ext cx="764264" cy="159598"/>
            </a:xfrm>
            <a:custGeom>
              <a:avLst/>
              <a:gdLst/>
              <a:ahLst/>
              <a:cxnLst/>
              <a:rect l="l" t="t" r="r" b="b"/>
              <a:pathLst>
                <a:path w="51622" h="10780" extrusionOk="0">
                  <a:moveTo>
                    <a:pt x="24483" y="1"/>
                  </a:moveTo>
                  <a:lnTo>
                    <a:pt x="23168" y="27"/>
                  </a:lnTo>
                  <a:lnTo>
                    <a:pt x="21878" y="65"/>
                  </a:lnTo>
                  <a:lnTo>
                    <a:pt x="20613" y="103"/>
                  </a:lnTo>
                  <a:lnTo>
                    <a:pt x="19362" y="167"/>
                  </a:lnTo>
                  <a:lnTo>
                    <a:pt x="18136" y="244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4" y="525"/>
                  </a:lnTo>
                  <a:lnTo>
                    <a:pt x="13513" y="652"/>
                  </a:lnTo>
                  <a:lnTo>
                    <a:pt x="12427" y="780"/>
                  </a:lnTo>
                  <a:lnTo>
                    <a:pt x="11380" y="921"/>
                  </a:lnTo>
                  <a:lnTo>
                    <a:pt x="10371" y="1074"/>
                  </a:lnTo>
                  <a:lnTo>
                    <a:pt x="9400" y="1227"/>
                  </a:lnTo>
                  <a:lnTo>
                    <a:pt x="8455" y="1406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901" y="1955"/>
                  </a:lnTo>
                  <a:lnTo>
                    <a:pt x="5135" y="2159"/>
                  </a:lnTo>
                  <a:lnTo>
                    <a:pt x="4407" y="2376"/>
                  </a:lnTo>
                  <a:lnTo>
                    <a:pt x="3743" y="2594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72" y="3539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84" y="3909"/>
                  </a:lnTo>
                  <a:lnTo>
                    <a:pt x="818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409" y="4433"/>
                  </a:lnTo>
                  <a:lnTo>
                    <a:pt x="294" y="4573"/>
                  </a:lnTo>
                  <a:lnTo>
                    <a:pt x="205" y="4701"/>
                  </a:lnTo>
                  <a:lnTo>
                    <a:pt x="141" y="4841"/>
                  </a:lnTo>
                  <a:lnTo>
                    <a:pt x="77" y="4982"/>
                  </a:lnTo>
                  <a:lnTo>
                    <a:pt x="39" y="5109"/>
                  </a:lnTo>
                  <a:lnTo>
                    <a:pt x="14" y="5250"/>
                  </a:ln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41" y="5940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409" y="6348"/>
                  </a:lnTo>
                  <a:lnTo>
                    <a:pt x="524" y="6476"/>
                  </a:lnTo>
                  <a:lnTo>
                    <a:pt x="665" y="6604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3" y="7000"/>
                  </a:lnTo>
                  <a:lnTo>
                    <a:pt x="1354" y="7115"/>
                  </a:lnTo>
                  <a:lnTo>
                    <a:pt x="1572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8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2"/>
                  </a:lnTo>
                  <a:lnTo>
                    <a:pt x="5901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400" y="9554"/>
                  </a:lnTo>
                  <a:lnTo>
                    <a:pt x="10371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13" y="10129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13" y="10678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55" y="10754"/>
                  </a:lnTo>
                  <a:lnTo>
                    <a:pt x="29745" y="10716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87" y="10537"/>
                  </a:lnTo>
                  <a:lnTo>
                    <a:pt x="34687" y="10461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9"/>
                  </a:lnTo>
                  <a:lnTo>
                    <a:pt x="39195" y="10001"/>
                  </a:lnTo>
                  <a:lnTo>
                    <a:pt x="40243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67" y="9388"/>
                  </a:lnTo>
                  <a:lnTo>
                    <a:pt x="44061" y="9209"/>
                  </a:lnTo>
                  <a:lnTo>
                    <a:pt x="44917" y="9017"/>
                  </a:lnTo>
                  <a:lnTo>
                    <a:pt x="45722" y="8826"/>
                  </a:lnTo>
                  <a:lnTo>
                    <a:pt x="46488" y="8622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8"/>
                  </a:lnTo>
                  <a:lnTo>
                    <a:pt x="49591" y="7485"/>
                  </a:lnTo>
                  <a:lnTo>
                    <a:pt x="49834" y="7370"/>
                  </a:lnTo>
                  <a:lnTo>
                    <a:pt x="50051" y="7242"/>
                  </a:lnTo>
                  <a:lnTo>
                    <a:pt x="50268" y="7115"/>
                  </a:lnTo>
                  <a:lnTo>
                    <a:pt x="50460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04"/>
                  </a:lnTo>
                  <a:lnTo>
                    <a:pt x="51098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5" y="6080"/>
                  </a:lnTo>
                  <a:lnTo>
                    <a:pt x="51481" y="5940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82"/>
                  </a:lnTo>
                  <a:lnTo>
                    <a:pt x="51481" y="4841"/>
                  </a:lnTo>
                  <a:lnTo>
                    <a:pt x="51405" y="4701"/>
                  </a:lnTo>
                  <a:lnTo>
                    <a:pt x="51315" y="4573"/>
                  </a:lnTo>
                  <a:lnTo>
                    <a:pt x="51213" y="4433"/>
                  </a:lnTo>
                  <a:lnTo>
                    <a:pt x="51098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09"/>
                  </a:lnTo>
                  <a:lnTo>
                    <a:pt x="50460" y="3794"/>
                  </a:lnTo>
                  <a:lnTo>
                    <a:pt x="50268" y="3666"/>
                  </a:lnTo>
                  <a:lnTo>
                    <a:pt x="50051" y="3539"/>
                  </a:lnTo>
                  <a:lnTo>
                    <a:pt x="49834" y="3411"/>
                  </a:lnTo>
                  <a:lnTo>
                    <a:pt x="49591" y="3296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4"/>
                  </a:lnTo>
                  <a:lnTo>
                    <a:pt x="47216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17" y="1763"/>
                  </a:lnTo>
                  <a:lnTo>
                    <a:pt x="44061" y="1572"/>
                  </a:lnTo>
                  <a:lnTo>
                    <a:pt x="43167" y="1406"/>
                  </a:lnTo>
                  <a:lnTo>
                    <a:pt x="42222" y="1227"/>
                  </a:lnTo>
                  <a:lnTo>
                    <a:pt x="41252" y="1074"/>
                  </a:lnTo>
                  <a:lnTo>
                    <a:pt x="40243" y="921"/>
                  </a:lnTo>
                  <a:lnTo>
                    <a:pt x="39195" y="780"/>
                  </a:lnTo>
                  <a:lnTo>
                    <a:pt x="38110" y="652"/>
                  </a:lnTo>
                  <a:lnTo>
                    <a:pt x="36999" y="525"/>
                  </a:lnTo>
                  <a:lnTo>
                    <a:pt x="35849" y="422"/>
                  </a:lnTo>
                  <a:lnTo>
                    <a:pt x="34687" y="320"/>
                  </a:lnTo>
                  <a:lnTo>
                    <a:pt x="33487" y="244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45" y="65"/>
                  </a:lnTo>
                  <a:lnTo>
                    <a:pt x="28455" y="27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3;p15">
              <a:extLst>
                <a:ext uri="{FF2B5EF4-FFF2-40B4-BE49-F238E27FC236}">
                  <a16:creationId xmlns:a16="http://schemas.microsoft.com/office/drawing/2014/main" id="{60736EBD-F654-4A87-9AF5-63BD28EA9B1A}"/>
                </a:ext>
              </a:extLst>
            </p:cNvPr>
            <p:cNvSpPr/>
            <p:nvPr/>
          </p:nvSpPr>
          <p:spPr>
            <a:xfrm>
              <a:off x="1531253" y="3686733"/>
              <a:ext cx="627747" cy="112326"/>
            </a:xfrm>
            <a:custGeom>
              <a:avLst/>
              <a:gdLst/>
              <a:ahLst/>
              <a:cxnLst/>
              <a:rect l="l" t="t" r="r" b="b"/>
              <a:pathLst>
                <a:path w="42401" h="7587" extrusionOk="0">
                  <a:moveTo>
                    <a:pt x="21200" y="1"/>
                  </a:moveTo>
                  <a:lnTo>
                    <a:pt x="20115" y="14"/>
                  </a:ln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29"/>
                  </a:lnTo>
                  <a:lnTo>
                    <a:pt x="14891" y="180"/>
                  </a:lnTo>
                  <a:lnTo>
                    <a:pt x="13908" y="231"/>
                  </a:lnTo>
                  <a:lnTo>
                    <a:pt x="12950" y="307"/>
                  </a:lnTo>
                  <a:lnTo>
                    <a:pt x="12005" y="384"/>
                  </a:lnTo>
                  <a:lnTo>
                    <a:pt x="11098" y="461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52"/>
                  </a:lnTo>
                  <a:lnTo>
                    <a:pt x="4840" y="1380"/>
                  </a:lnTo>
                  <a:lnTo>
                    <a:pt x="4215" y="1521"/>
                  </a:lnTo>
                  <a:lnTo>
                    <a:pt x="3627" y="1674"/>
                  </a:lnTo>
                  <a:lnTo>
                    <a:pt x="3078" y="1827"/>
                  </a:lnTo>
                  <a:lnTo>
                    <a:pt x="2567" y="1993"/>
                  </a:lnTo>
                  <a:lnTo>
                    <a:pt x="2095" y="2146"/>
                  </a:lnTo>
                  <a:lnTo>
                    <a:pt x="1673" y="2325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77" y="2849"/>
                  </a:lnTo>
                  <a:lnTo>
                    <a:pt x="549" y="2938"/>
                  </a:lnTo>
                  <a:lnTo>
                    <a:pt x="434" y="3028"/>
                  </a:lnTo>
                  <a:lnTo>
                    <a:pt x="332" y="3130"/>
                  </a:lnTo>
                  <a:lnTo>
                    <a:pt x="243" y="3219"/>
                  </a:lnTo>
                  <a:lnTo>
                    <a:pt x="179" y="3309"/>
                  </a:lnTo>
                  <a:lnTo>
                    <a:pt x="115" y="3411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13" y="3692"/>
                  </a:lnTo>
                  <a:lnTo>
                    <a:pt x="0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4" y="4088"/>
                  </a:lnTo>
                  <a:lnTo>
                    <a:pt x="115" y="4177"/>
                  </a:lnTo>
                  <a:lnTo>
                    <a:pt x="179" y="4279"/>
                  </a:lnTo>
                  <a:lnTo>
                    <a:pt x="243" y="4369"/>
                  </a:lnTo>
                  <a:lnTo>
                    <a:pt x="332" y="4471"/>
                  </a:lnTo>
                  <a:lnTo>
                    <a:pt x="434" y="4560"/>
                  </a:lnTo>
                  <a:lnTo>
                    <a:pt x="549" y="4650"/>
                  </a:lnTo>
                  <a:lnTo>
                    <a:pt x="677" y="4739"/>
                  </a:lnTo>
                  <a:lnTo>
                    <a:pt x="958" y="4918"/>
                  </a:lnTo>
                  <a:lnTo>
                    <a:pt x="1290" y="5097"/>
                  </a:lnTo>
                  <a:lnTo>
                    <a:pt x="1673" y="5275"/>
                  </a:lnTo>
                  <a:lnTo>
                    <a:pt x="2095" y="5441"/>
                  </a:lnTo>
                  <a:lnTo>
                    <a:pt x="2567" y="5595"/>
                  </a:lnTo>
                  <a:lnTo>
                    <a:pt x="3078" y="5761"/>
                  </a:lnTo>
                  <a:lnTo>
                    <a:pt x="3627" y="5914"/>
                  </a:lnTo>
                  <a:lnTo>
                    <a:pt x="4215" y="6067"/>
                  </a:lnTo>
                  <a:lnTo>
                    <a:pt x="4840" y="6208"/>
                  </a:lnTo>
                  <a:lnTo>
                    <a:pt x="5504" y="6348"/>
                  </a:lnTo>
                  <a:lnTo>
                    <a:pt x="6207" y="6476"/>
                  </a:lnTo>
                  <a:lnTo>
                    <a:pt x="6948" y="6604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6"/>
                  </a:lnTo>
                  <a:lnTo>
                    <a:pt x="10204" y="7038"/>
                  </a:lnTo>
                  <a:lnTo>
                    <a:pt x="11098" y="7127"/>
                  </a:lnTo>
                  <a:lnTo>
                    <a:pt x="12005" y="7217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15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71" y="7561"/>
                  </a:lnTo>
                  <a:lnTo>
                    <a:pt x="24431" y="7536"/>
                  </a:lnTo>
                  <a:lnTo>
                    <a:pt x="25466" y="7510"/>
                  </a:lnTo>
                  <a:lnTo>
                    <a:pt x="26500" y="7459"/>
                  </a:lnTo>
                  <a:lnTo>
                    <a:pt x="27496" y="7408"/>
                  </a:lnTo>
                  <a:lnTo>
                    <a:pt x="28493" y="7357"/>
                  </a:lnTo>
                  <a:lnTo>
                    <a:pt x="29450" y="7280"/>
                  </a:lnTo>
                  <a:lnTo>
                    <a:pt x="30383" y="7217"/>
                  </a:lnTo>
                  <a:lnTo>
                    <a:pt x="31302" y="7127"/>
                  </a:lnTo>
                  <a:lnTo>
                    <a:pt x="32183" y="7038"/>
                  </a:lnTo>
                  <a:lnTo>
                    <a:pt x="33052" y="6936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4"/>
                  </a:lnTo>
                  <a:lnTo>
                    <a:pt x="36181" y="6476"/>
                  </a:lnTo>
                  <a:lnTo>
                    <a:pt x="36883" y="6348"/>
                  </a:lnTo>
                  <a:lnTo>
                    <a:pt x="37560" y="6208"/>
                  </a:lnTo>
                  <a:lnTo>
                    <a:pt x="38186" y="6067"/>
                  </a:lnTo>
                  <a:lnTo>
                    <a:pt x="38773" y="5914"/>
                  </a:lnTo>
                  <a:lnTo>
                    <a:pt x="39323" y="5761"/>
                  </a:lnTo>
                  <a:lnTo>
                    <a:pt x="39833" y="5595"/>
                  </a:lnTo>
                  <a:lnTo>
                    <a:pt x="40306" y="5441"/>
                  </a:lnTo>
                  <a:lnTo>
                    <a:pt x="40727" y="5275"/>
                  </a:lnTo>
                  <a:lnTo>
                    <a:pt x="41111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50"/>
                  </a:lnTo>
                  <a:lnTo>
                    <a:pt x="41966" y="4560"/>
                  </a:lnTo>
                  <a:lnTo>
                    <a:pt x="42068" y="4471"/>
                  </a:lnTo>
                  <a:lnTo>
                    <a:pt x="42145" y="4369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37" y="4088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400" y="3794"/>
                  </a:lnTo>
                  <a:lnTo>
                    <a:pt x="42388" y="3692"/>
                  </a:lnTo>
                  <a:lnTo>
                    <a:pt x="42362" y="3602"/>
                  </a:lnTo>
                  <a:lnTo>
                    <a:pt x="42337" y="3500"/>
                  </a:lnTo>
                  <a:lnTo>
                    <a:pt x="42285" y="3411"/>
                  </a:lnTo>
                  <a:lnTo>
                    <a:pt x="42222" y="3309"/>
                  </a:lnTo>
                  <a:lnTo>
                    <a:pt x="42145" y="3219"/>
                  </a:lnTo>
                  <a:lnTo>
                    <a:pt x="42068" y="3130"/>
                  </a:lnTo>
                  <a:lnTo>
                    <a:pt x="41966" y="3028"/>
                  </a:lnTo>
                  <a:lnTo>
                    <a:pt x="41851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7" y="2325"/>
                  </a:lnTo>
                  <a:lnTo>
                    <a:pt x="40306" y="2146"/>
                  </a:lnTo>
                  <a:lnTo>
                    <a:pt x="39833" y="1993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86" y="1521"/>
                  </a:lnTo>
                  <a:lnTo>
                    <a:pt x="37560" y="1380"/>
                  </a:lnTo>
                  <a:lnTo>
                    <a:pt x="36883" y="1252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2"/>
                  </a:lnTo>
                  <a:lnTo>
                    <a:pt x="32183" y="550"/>
                  </a:lnTo>
                  <a:lnTo>
                    <a:pt x="31302" y="461"/>
                  </a:lnTo>
                  <a:lnTo>
                    <a:pt x="30383" y="384"/>
                  </a:lnTo>
                  <a:lnTo>
                    <a:pt x="29450" y="307"/>
                  </a:lnTo>
                  <a:lnTo>
                    <a:pt x="28493" y="231"/>
                  </a:lnTo>
                  <a:lnTo>
                    <a:pt x="27496" y="180"/>
                  </a:lnTo>
                  <a:lnTo>
                    <a:pt x="26500" y="129"/>
                  </a:lnTo>
                  <a:lnTo>
                    <a:pt x="25466" y="77"/>
                  </a:lnTo>
                  <a:lnTo>
                    <a:pt x="24431" y="52"/>
                  </a:lnTo>
                  <a:lnTo>
                    <a:pt x="23371" y="26"/>
                  </a:lnTo>
                  <a:lnTo>
                    <a:pt x="22286" y="14"/>
                  </a:lnTo>
                  <a:lnTo>
                    <a:pt x="21200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4;p15">
              <a:extLst>
                <a:ext uri="{FF2B5EF4-FFF2-40B4-BE49-F238E27FC236}">
                  <a16:creationId xmlns:a16="http://schemas.microsoft.com/office/drawing/2014/main" id="{FED66693-9530-44A9-A2E1-B8F7E1C34060}"/>
                </a:ext>
              </a:extLst>
            </p:cNvPr>
            <p:cNvSpPr/>
            <p:nvPr/>
          </p:nvSpPr>
          <p:spPr>
            <a:xfrm>
              <a:off x="1540506" y="3686733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1"/>
                  </a:moveTo>
                  <a:lnTo>
                    <a:pt x="18251" y="14"/>
                  </a:lnTo>
                  <a:lnTo>
                    <a:pt x="16578" y="52"/>
                  </a:lnTo>
                  <a:lnTo>
                    <a:pt x="14956" y="116"/>
                  </a:lnTo>
                  <a:lnTo>
                    <a:pt x="13372" y="192"/>
                  </a:lnTo>
                  <a:lnTo>
                    <a:pt x="11840" y="295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86" y="1074"/>
                  </a:lnTo>
                  <a:lnTo>
                    <a:pt x="4075" y="1278"/>
                  </a:lnTo>
                  <a:lnTo>
                    <a:pt x="3564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46" y="1738"/>
                  </a:lnTo>
                  <a:lnTo>
                    <a:pt x="1725" y="1865"/>
                  </a:lnTo>
                  <a:lnTo>
                    <a:pt x="1329" y="1980"/>
                  </a:lnTo>
                  <a:lnTo>
                    <a:pt x="959" y="2108"/>
                  </a:lnTo>
                  <a:lnTo>
                    <a:pt x="614" y="2249"/>
                  </a:lnTo>
                  <a:lnTo>
                    <a:pt x="295" y="2376"/>
                  </a:lnTo>
                  <a:lnTo>
                    <a:pt x="1" y="2517"/>
                  </a:lnTo>
                  <a:lnTo>
                    <a:pt x="1" y="2517"/>
                  </a:lnTo>
                  <a:lnTo>
                    <a:pt x="716" y="2300"/>
                  </a:lnTo>
                  <a:lnTo>
                    <a:pt x="1508" y="2095"/>
                  </a:lnTo>
                  <a:lnTo>
                    <a:pt x="2376" y="1904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38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85" y="703"/>
                  </a:lnTo>
                  <a:lnTo>
                    <a:pt x="14177" y="639"/>
                  </a:lnTo>
                  <a:lnTo>
                    <a:pt x="15595" y="601"/>
                  </a:lnTo>
                  <a:lnTo>
                    <a:pt x="17050" y="576"/>
                  </a:lnTo>
                  <a:lnTo>
                    <a:pt x="18532" y="563"/>
                  </a:lnTo>
                  <a:lnTo>
                    <a:pt x="19617" y="563"/>
                  </a:lnTo>
                  <a:lnTo>
                    <a:pt x="20703" y="588"/>
                  </a:lnTo>
                  <a:lnTo>
                    <a:pt x="21763" y="601"/>
                  </a:lnTo>
                  <a:lnTo>
                    <a:pt x="22797" y="639"/>
                  </a:lnTo>
                  <a:lnTo>
                    <a:pt x="23832" y="678"/>
                  </a:lnTo>
                  <a:lnTo>
                    <a:pt x="24841" y="729"/>
                  </a:lnTo>
                  <a:lnTo>
                    <a:pt x="25824" y="793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3"/>
                  </a:lnTo>
                  <a:lnTo>
                    <a:pt x="29528" y="1112"/>
                  </a:lnTo>
                  <a:lnTo>
                    <a:pt x="30384" y="1214"/>
                  </a:lnTo>
                  <a:lnTo>
                    <a:pt x="31214" y="1316"/>
                  </a:lnTo>
                  <a:lnTo>
                    <a:pt x="32018" y="1431"/>
                  </a:lnTo>
                  <a:lnTo>
                    <a:pt x="32784" y="1546"/>
                  </a:lnTo>
                  <a:lnTo>
                    <a:pt x="33525" y="1674"/>
                  </a:lnTo>
                  <a:lnTo>
                    <a:pt x="34215" y="1802"/>
                  </a:lnTo>
                  <a:lnTo>
                    <a:pt x="34892" y="1942"/>
                  </a:lnTo>
                  <a:lnTo>
                    <a:pt x="35518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32"/>
                  </a:lnTo>
                  <a:lnTo>
                    <a:pt x="39055" y="3411"/>
                  </a:lnTo>
                  <a:lnTo>
                    <a:pt x="39183" y="3500"/>
                  </a:lnTo>
                  <a:lnTo>
                    <a:pt x="39298" y="3590"/>
                  </a:lnTo>
                  <a:lnTo>
                    <a:pt x="39400" y="3679"/>
                  </a:lnTo>
                  <a:lnTo>
                    <a:pt x="39477" y="3781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68" y="4062"/>
                  </a:lnTo>
                  <a:lnTo>
                    <a:pt x="39694" y="4164"/>
                  </a:lnTo>
                  <a:lnTo>
                    <a:pt x="39719" y="4254"/>
                  </a:lnTo>
                  <a:lnTo>
                    <a:pt x="39732" y="4356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604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34" y="5173"/>
                  </a:lnTo>
                  <a:lnTo>
                    <a:pt x="39017" y="5326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9081" y="5429"/>
                  </a:lnTo>
                  <a:lnTo>
                    <a:pt x="39362" y="5314"/>
                  </a:lnTo>
                  <a:lnTo>
                    <a:pt x="39617" y="5211"/>
                  </a:lnTo>
                  <a:lnTo>
                    <a:pt x="39847" y="5097"/>
                  </a:lnTo>
                  <a:lnTo>
                    <a:pt x="40077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50"/>
                  </a:lnTo>
                  <a:lnTo>
                    <a:pt x="40754" y="4522"/>
                  </a:lnTo>
                  <a:lnTo>
                    <a:pt x="40869" y="4407"/>
                  </a:lnTo>
                  <a:lnTo>
                    <a:pt x="40971" y="4292"/>
                  </a:lnTo>
                  <a:lnTo>
                    <a:pt x="41047" y="4164"/>
                  </a:lnTo>
                  <a:lnTo>
                    <a:pt x="41099" y="4037"/>
                  </a:lnTo>
                  <a:lnTo>
                    <a:pt x="41137" y="3922"/>
                  </a:lnTo>
                  <a:lnTo>
                    <a:pt x="41150" y="3794"/>
                  </a:lnTo>
                  <a:lnTo>
                    <a:pt x="41137" y="3692"/>
                  </a:lnTo>
                  <a:lnTo>
                    <a:pt x="41124" y="3602"/>
                  </a:lnTo>
                  <a:lnTo>
                    <a:pt x="41086" y="3500"/>
                  </a:lnTo>
                  <a:lnTo>
                    <a:pt x="41035" y="3411"/>
                  </a:lnTo>
                  <a:lnTo>
                    <a:pt x="40984" y="3309"/>
                  </a:lnTo>
                  <a:lnTo>
                    <a:pt x="40907" y="3219"/>
                  </a:lnTo>
                  <a:lnTo>
                    <a:pt x="40818" y="3130"/>
                  </a:lnTo>
                  <a:lnTo>
                    <a:pt x="40715" y="3028"/>
                  </a:lnTo>
                  <a:lnTo>
                    <a:pt x="40600" y="2938"/>
                  </a:lnTo>
                  <a:lnTo>
                    <a:pt x="40486" y="2849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46"/>
                  </a:lnTo>
                  <a:lnTo>
                    <a:pt x="38595" y="1993"/>
                  </a:lnTo>
                  <a:lnTo>
                    <a:pt x="38085" y="1827"/>
                  </a:lnTo>
                  <a:lnTo>
                    <a:pt x="37523" y="1674"/>
                  </a:lnTo>
                  <a:lnTo>
                    <a:pt x="36935" y="1521"/>
                  </a:lnTo>
                  <a:lnTo>
                    <a:pt x="36309" y="1380"/>
                  </a:lnTo>
                  <a:lnTo>
                    <a:pt x="35645" y="1252"/>
                  </a:lnTo>
                  <a:lnTo>
                    <a:pt x="34943" y="1112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1"/>
                  </a:lnTo>
                  <a:lnTo>
                    <a:pt x="29145" y="384"/>
                  </a:lnTo>
                  <a:lnTo>
                    <a:pt x="28200" y="307"/>
                  </a:lnTo>
                  <a:lnTo>
                    <a:pt x="27242" y="231"/>
                  </a:lnTo>
                  <a:lnTo>
                    <a:pt x="26258" y="180"/>
                  </a:lnTo>
                  <a:lnTo>
                    <a:pt x="25250" y="129"/>
                  </a:lnTo>
                  <a:lnTo>
                    <a:pt x="24228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48" y="14"/>
                  </a:lnTo>
                  <a:lnTo>
                    <a:pt x="1994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5;p15">
              <a:extLst>
                <a:ext uri="{FF2B5EF4-FFF2-40B4-BE49-F238E27FC236}">
                  <a16:creationId xmlns:a16="http://schemas.microsoft.com/office/drawing/2014/main" id="{CB516E83-E05B-46AA-87ED-7B50CCEA12BC}"/>
                </a:ext>
              </a:extLst>
            </p:cNvPr>
            <p:cNvSpPr/>
            <p:nvPr/>
          </p:nvSpPr>
          <p:spPr>
            <a:xfrm>
              <a:off x="1749449" y="3717749"/>
              <a:ext cx="204028" cy="57118"/>
            </a:xfrm>
            <a:custGeom>
              <a:avLst/>
              <a:gdLst/>
              <a:ahLst/>
              <a:cxnLst/>
              <a:rect l="l" t="t" r="r" b="b"/>
              <a:pathLst>
                <a:path w="13781" h="3858" extrusionOk="0">
                  <a:moveTo>
                    <a:pt x="0" y="0"/>
                  </a:moveTo>
                  <a:lnTo>
                    <a:pt x="0" y="383"/>
                  </a:lnTo>
                  <a:lnTo>
                    <a:pt x="2324" y="383"/>
                  </a:lnTo>
                  <a:lnTo>
                    <a:pt x="3333" y="396"/>
                  </a:lnTo>
                  <a:lnTo>
                    <a:pt x="4240" y="409"/>
                  </a:lnTo>
                  <a:lnTo>
                    <a:pt x="5045" y="447"/>
                  </a:lnTo>
                  <a:lnTo>
                    <a:pt x="5734" y="511"/>
                  </a:lnTo>
                  <a:lnTo>
                    <a:pt x="6322" y="575"/>
                  </a:lnTo>
                  <a:lnTo>
                    <a:pt x="6564" y="626"/>
                  </a:lnTo>
                  <a:lnTo>
                    <a:pt x="6782" y="664"/>
                  </a:lnTo>
                  <a:lnTo>
                    <a:pt x="6973" y="715"/>
                  </a:lnTo>
                  <a:lnTo>
                    <a:pt x="7126" y="767"/>
                  </a:lnTo>
                  <a:lnTo>
                    <a:pt x="7267" y="830"/>
                  </a:lnTo>
                  <a:lnTo>
                    <a:pt x="7356" y="894"/>
                  </a:lnTo>
                  <a:lnTo>
                    <a:pt x="0" y="894"/>
                  </a:lnTo>
                  <a:lnTo>
                    <a:pt x="0" y="1188"/>
                  </a:lnTo>
                  <a:lnTo>
                    <a:pt x="7458" y="1188"/>
                  </a:lnTo>
                  <a:lnTo>
                    <a:pt x="7433" y="1226"/>
                  </a:lnTo>
                  <a:lnTo>
                    <a:pt x="7395" y="1252"/>
                  </a:lnTo>
                  <a:lnTo>
                    <a:pt x="7292" y="1329"/>
                  </a:lnTo>
                  <a:lnTo>
                    <a:pt x="7152" y="1392"/>
                  </a:lnTo>
                  <a:lnTo>
                    <a:pt x="6973" y="1456"/>
                  </a:lnTo>
                  <a:lnTo>
                    <a:pt x="6756" y="1520"/>
                  </a:lnTo>
                  <a:lnTo>
                    <a:pt x="6501" y="1571"/>
                  </a:lnTo>
                  <a:lnTo>
                    <a:pt x="6207" y="1622"/>
                  </a:lnTo>
                  <a:lnTo>
                    <a:pt x="5862" y="1673"/>
                  </a:lnTo>
                  <a:lnTo>
                    <a:pt x="5492" y="1712"/>
                  </a:lnTo>
                  <a:lnTo>
                    <a:pt x="5083" y="1750"/>
                  </a:lnTo>
                  <a:lnTo>
                    <a:pt x="4138" y="1801"/>
                  </a:lnTo>
                  <a:lnTo>
                    <a:pt x="3052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84" y="2644"/>
                  </a:lnTo>
                  <a:lnTo>
                    <a:pt x="4202" y="3053"/>
                  </a:lnTo>
                  <a:lnTo>
                    <a:pt x="6117" y="3449"/>
                  </a:lnTo>
                  <a:lnTo>
                    <a:pt x="8020" y="3857"/>
                  </a:lnTo>
                  <a:lnTo>
                    <a:pt x="11162" y="3857"/>
                  </a:lnTo>
                  <a:lnTo>
                    <a:pt x="9093" y="3410"/>
                  </a:lnTo>
                  <a:lnTo>
                    <a:pt x="7037" y="2976"/>
                  </a:lnTo>
                  <a:lnTo>
                    <a:pt x="5032" y="2567"/>
                  </a:lnTo>
                  <a:lnTo>
                    <a:pt x="3078" y="2184"/>
                  </a:lnTo>
                  <a:lnTo>
                    <a:pt x="3844" y="2171"/>
                  </a:lnTo>
                  <a:lnTo>
                    <a:pt x="4572" y="2159"/>
                  </a:lnTo>
                  <a:lnTo>
                    <a:pt x="5262" y="2133"/>
                  </a:lnTo>
                  <a:lnTo>
                    <a:pt x="5913" y="2108"/>
                  </a:lnTo>
                  <a:lnTo>
                    <a:pt x="6526" y="2056"/>
                  </a:lnTo>
                  <a:lnTo>
                    <a:pt x="7101" y="2018"/>
                  </a:lnTo>
                  <a:lnTo>
                    <a:pt x="7624" y="1967"/>
                  </a:lnTo>
                  <a:lnTo>
                    <a:pt x="8110" y="1903"/>
                  </a:lnTo>
                  <a:lnTo>
                    <a:pt x="8544" y="1827"/>
                  </a:lnTo>
                  <a:lnTo>
                    <a:pt x="8940" y="1763"/>
                  </a:lnTo>
                  <a:lnTo>
                    <a:pt x="9285" y="1673"/>
                  </a:lnTo>
                  <a:lnTo>
                    <a:pt x="9578" y="1584"/>
                  </a:lnTo>
                  <a:lnTo>
                    <a:pt x="9821" y="1495"/>
                  </a:lnTo>
                  <a:lnTo>
                    <a:pt x="10013" y="1392"/>
                  </a:lnTo>
                  <a:lnTo>
                    <a:pt x="10089" y="1341"/>
                  </a:lnTo>
                  <a:lnTo>
                    <a:pt x="10153" y="1290"/>
                  </a:lnTo>
                  <a:lnTo>
                    <a:pt x="10204" y="1239"/>
                  </a:lnTo>
                  <a:lnTo>
                    <a:pt x="10243" y="1188"/>
                  </a:lnTo>
                  <a:lnTo>
                    <a:pt x="13780" y="1188"/>
                  </a:lnTo>
                  <a:lnTo>
                    <a:pt x="13780" y="894"/>
                  </a:lnTo>
                  <a:lnTo>
                    <a:pt x="10204" y="894"/>
                  </a:lnTo>
                  <a:lnTo>
                    <a:pt x="10166" y="843"/>
                  </a:lnTo>
                  <a:lnTo>
                    <a:pt x="10115" y="792"/>
                  </a:lnTo>
                  <a:lnTo>
                    <a:pt x="9974" y="703"/>
                  </a:lnTo>
                  <a:lnTo>
                    <a:pt x="9796" y="613"/>
                  </a:lnTo>
                  <a:lnTo>
                    <a:pt x="9578" y="537"/>
                  </a:lnTo>
                  <a:lnTo>
                    <a:pt x="9323" y="473"/>
                  </a:lnTo>
                  <a:lnTo>
                    <a:pt x="9029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6;p15">
              <a:extLst>
                <a:ext uri="{FF2B5EF4-FFF2-40B4-BE49-F238E27FC236}">
                  <a16:creationId xmlns:a16="http://schemas.microsoft.com/office/drawing/2014/main" id="{A86EFE6E-E243-4729-B36A-A5D4A7C22754}"/>
                </a:ext>
              </a:extLst>
            </p:cNvPr>
            <p:cNvSpPr/>
            <p:nvPr/>
          </p:nvSpPr>
          <p:spPr>
            <a:xfrm>
              <a:off x="1462987" y="3646848"/>
              <a:ext cx="764264" cy="159776"/>
            </a:xfrm>
            <a:custGeom>
              <a:avLst/>
              <a:gdLst/>
              <a:ahLst/>
              <a:cxnLst/>
              <a:rect l="l" t="t" r="r" b="b"/>
              <a:pathLst>
                <a:path w="51622" h="10792" extrusionOk="0">
                  <a:moveTo>
                    <a:pt x="1" y="0"/>
                  </a:move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41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409" y="6347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72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69"/>
                  </a:lnTo>
                  <a:lnTo>
                    <a:pt x="3743" y="8186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19"/>
                  </a:lnTo>
                  <a:lnTo>
                    <a:pt x="11380" y="9872"/>
                  </a:lnTo>
                  <a:lnTo>
                    <a:pt x="12427" y="10013"/>
                  </a:lnTo>
                  <a:lnTo>
                    <a:pt x="13513" y="10140"/>
                  </a:lnTo>
                  <a:lnTo>
                    <a:pt x="14624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3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55" y="10753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49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40"/>
                  </a:lnTo>
                  <a:lnTo>
                    <a:pt x="39195" y="10013"/>
                  </a:lnTo>
                  <a:lnTo>
                    <a:pt x="40243" y="9872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6"/>
                  </a:lnTo>
                  <a:lnTo>
                    <a:pt x="48506" y="7969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69"/>
                  </a:lnTo>
                  <a:lnTo>
                    <a:pt x="50051" y="7254"/>
                  </a:lnTo>
                  <a:lnTo>
                    <a:pt x="50268" y="7126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16"/>
                  </a:lnTo>
                  <a:lnTo>
                    <a:pt x="51098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51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22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7;p15">
              <a:extLst>
                <a:ext uri="{FF2B5EF4-FFF2-40B4-BE49-F238E27FC236}">
                  <a16:creationId xmlns:a16="http://schemas.microsoft.com/office/drawing/2014/main" id="{6FC9A8F0-4127-4679-A762-14DDD3FDE0C5}"/>
                </a:ext>
              </a:extLst>
            </p:cNvPr>
            <p:cNvSpPr/>
            <p:nvPr/>
          </p:nvSpPr>
          <p:spPr>
            <a:xfrm>
              <a:off x="1462987" y="3567049"/>
              <a:ext cx="764264" cy="159598"/>
            </a:xfrm>
            <a:custGeom>
              <a:avLst/>
              <a:gdLst/>
              <a:ahLst/>
              <a:cxnLst/>
              <a:rect l="l" t="t" r="r" b="b"/>
              <a:pathLst>
                <a:path w="51622" h="10780" extrusionOk="0">
                  <a:moveTo>
                    <a:pt x="24483" y="1"/>
                  </a:moveTo>
                  <a:lnTo>
                    <a:pt x="23168" y="26"/>
                  </a:lnTo>
                  <a:lnTo>
                    <a:pt x="21878" y="65"/>
                  </a:lnTo>
                  <a:lnTo>
                    <a:pt x="20613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24" y="537"/>
                  </a:lnTo>
                  <a:lnTo>
                    <a:pt x="13513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71" y="1073"/>
                  </a:lnTo>
                  <a:lnTo>
                    <a:pt x="9400" y="1227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63"/>
                  </a:lnTo>
                  <a:lnTo>
                    <a:pt x="5901" y="1967"/>
                  </a:lnTo>
                  <a:lnTo>
                    <a:pt x="5135" y="2172"/>
                  </a:lnTo>
                  <a:lnTo>
                    <a:pt x="4407" y="2376"/>
                  </a:lnTo>
                  <a:lnTo>
                    <a:pt x="3743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72" y="3538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409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41" y="4841"/>
                  </a:lnTo>
                  <a:lnTo>
                    <a:pt x="77" y="4981"/>
                  </a:lnTo>
                  <a:lnTo>
                    <a:pt x="39" y="5109"/>
                  </a:lnTo>
                  <a:lnTo>
                    <a:pt x="14" y="5250"/>
                  </a:ln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41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409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42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400" y="9554"/>
                  </a:lnTo>
                  <a:lnTo>
                    <a:pt x="10371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13" y="10128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55" y="10754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87" y="10537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95" y="10001"/>
                  </a:lnTo>
                  <a:lnTo>
                    <a:pt x="40243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67" y="9387"/>
                  </a:lnTo>
                  <a:lnTo>
                    <a:pt x="44061" y="9209"/>
                  </a:lnTo>
                  <a:lnTo>
                    <a:pt x="44917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70"/>
                  </a:lnTo>
                  <a:lnTo>
                    <a:pt x="50051" y="7242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98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60" y="3794"/>
                  </a:lnTo>
                  <a:lnTo>
                    <a:pt x="50268" y="3666"/>
                  </a:lnTo>
                  <a:lnTo>
                    <a:pt x="50051" y="3538"/>
                  </a:lnTo>
                  <a:lnTo>
                    <a:pt x="49834" y="3411"/>
                  </a:lnTo>
                  <a:lnTo>
                    <a:pt x="49591" y="3296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3"/>
                  </a:lnTo>
                  <a:lnTo>
                    <a:pt x="47216" y="2376"/>
                  </a:lnTo>
                  <a:lnTo>
                    <a:pt x="46488" y="2172"/>
                  </a:lnTo>
                  <a:lnTo>
                    <a:pt x="45722" y="1967"/>
                  </a:lnTo>
                  <a:lnTo>
                    <a:pt x="44917" y="1763"/>
                  </a:lnTo>
                  <a:lnTo>
                    <a:pt x="44061" y="1584"/>
                  </a:lnTo>
                  <a:lnTo>
                    <a:pt x="43167" y="1405"/>
                  </a:lnTo>
                  <a:lnTo>
                    <a:pt x="42222" y="1227"/>
                  </a:lnTo>
                  <a:lnTo>
                    <a:pt x="41252" y="1073"/>
                  </a:lnTo>
                  <a:lnTo>
                    <a:pt x="40243" y="920"/>
                  </a:lnTo>
                  <a:lnTo>
                    <a:pt x="39195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87" y="333"/>
                  </a:lnTo>
                  <a:lnTo>
                    <a:pt x="33487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45" y="65"/>
                  </a:lnTo>
                  <a:lnTo>
                    <a:pt x="28455" y="26"/>
                  </a:lnTo>
                  <a:lnTo>
                    <a:pt x="27139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8;p15">
              <a:extLst>
                <a:ext uri="{FF2B5EF4-FFF2-40B4-BE49-F238E27FC236}">
                  <a16:creationId xmlns:a16="http://schemas.microsoft.com/office/drawing/2014/main" id="{DAB1F941-6DE4-44DC-ACB2-2B758E68B7F4}"/>
                </a:ext>
              </a:extLst>
            </p:cNvPr>
            <p:cNvSpPr/>
            <p:nvPr/>
          </p:nvSpPr>
          <p:spPr>
            <a:xfrm>
              <a:off x="1531253" y="3581232"/>
              <a:ext cx="627747" cy="112326"/>
            </a:xfrm>
            <a:custGeom>
              <a:avLst/>
              <a:gdLst/>
              <a:ahLst/>
              <a:cxnLst/>
              <a:rect l="l" t="t" r="r" b="b"/>
              <a:pathLst>
                <a:path w="42401" h="7587" extrusionOk="0">
                  <a:moveTo>
                    <a:pt x="21200" y="0"/>
                  </a:moveTo>
                  <a:lnTo>
                    <a:pt x="20115" y="13"/>
                  </a:ln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84"/>
                  </a:lnTo>
                  <a:lnTo>
                    <a:pt x="11098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52"/>
                  </a:lnTo>
                  <a:lnTo>
                    <a:pt x="4840" y="1380"/>
                  </a:lnTo>
                  <a:lnTo>
                    <a:pt x="4215" y="1533"/>
                  </a:lnTo>
                  <a:lnTo>
                    <a:pt x="3627" y="1674"/>
                  </a:lnTo>
                  <a:lnTo>
                    <a:pt x="3078" y="1827"/>
                  </a:lnTo>
                  <a:lnTo>
                    <a:pt x="2567" y="1993"/>
                  </a:lnTo>
                  <a:lnTo>
                    <a:pt x="2095" y="2146"/>
                  </a:lnTo>
                  <a:lnTo>
                    <a:pt x="1673" y="2325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77" y="2848"/>
                  </a:lnTo>
                  <a:lnTo>
                    <a:pt x="549" y="2938"/>
                  </a:lnTo>
                  <a:lnTo>
                    <a:pt x="434" y="3027"/>
                  </a:lnTo>
                  <a:lnTo>
                    <a:pt x="332" y="3129"/>
                  </a:lnTo>
                  <a:lnTo>
                    <a:pt x="243" y="3219"/>
                  </a:lnTo>
                  <a:lnTo>
                    <a:pt x="179" y="3308"/>
                  </a:lnTo>
                  <a:lnTo>
                    <a:pt x="115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0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15" y="4177"/>
                  </a:lnTo>
                  <a:lnTo>
                    <a:pt x="179" y="4279"/>
                  </a:lnTo>
                  <a:lnTo>
                    <a:pt x="243" y="4368"/>
                  </a:lnTo>
                  <a:lnTo>
                    <a:pt x="332" y="4470"/>
                  </a:lnTo>
                  <a:lnTo>
                    <a:pt x="434" y="4560"/>
                  </a:lnTo>
                  <a:lnTo>
                    <a:pt x="549" y="4649"/>
                  </a:lnTo>
                  <a:lnTo>
                    <a:pt x="677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73" y="5275"/>
                  </a:lnTo>
                  <a:lnTo>
                    <a:pt x="2095" y="5441"/>
                  </a:lnTo>
                  <a:lnTo>
                    <a:pt x="2567" y="5607"/>
                  </a:lnTo>
                  <a:lnTo>
                    <a:pt x="3078" y="5760"/>
                  </a:lnTo>
                  <a:lnTo>
                    <a:pt x="3627" y="5914"/>
                  </a:lnTo>
                  <a:lnTo>
                    <a:pt x="4215" y="6067"/>
                  </a:lnTo>
                  <a:lnTo>
                    <a:pt x="4840" y="6207"/>
                  </a:lnTo>
                  <a:lnTo>
                    <a:pt x="5504" y="6348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98" y="7127"/>
                  </a:lnTo>
                  <a:lnTo>
                    <a:pt x="12005" y="7216"/>
                  </a:lnTo>
                  <a:lnTo>
                    <a:pt x="12950" y="7293"/>
                  </a:lnTo>
                  <a:lnTo>
                    <a:pt x="13908" y="7357"/>
                  </a:lnTo>
                  <a:lnTo>
                    <a:pt x="14891" y="7421"/>
                  </a:lnTo>
                  <a:lnTo>
                    <a:pt x="15900" y="7472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15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71" y="7561"/>
                  </a:lnTo>
                  <a:lnTo>
                    <a:pt x="24431" y="7536"/>
                  </a:lnTo>
                  <a:lnTo>
                    <a:pt x="25466" y="7510"/>
                  </a:lnTo>
                  <a:lnTo>
                    <a:pt x="26500" y="7472"/>
                  </a:lnTo>
                  <a:lnTo>
                    <a:pt x="27496" y="7421"/>
                  </a:lnTo>
                  <a:lnTo>
                    <a:pt x="28493" y="7357"/>
                  </a:lnTo>
                  <a:lnTo>
                    <a:pt x="29450" y="7293"/>
                  </a:lnTo>
                  <a:lnTo>
                    <a:pt x="30383" y="7216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52" y="6935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3" y="6348"/>
                  </a:lnTo>
                  <a:lnTo>
                    <a:pt x="37560" y="6207"/>
                  </a:lnTo>
                  <a:lnTo>
                    <a:pt x="38186" y="6067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607"/>
                  </a:lnTo>
                  <a:lnTo>
                    <a:pt x="40306" y="5441"/>
                  </a:lnTo>
                  <a:lnTo>
                    <a:pt x="40727" y="5275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66" y="4560"/>
                  </a:lnTo>
                  <a:lnTo>
                    <a:pt x="42068" y="4470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37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400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37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68" y="3129"/>
                  </a:lnTo>
                  <a:lnTo>
                    <a:pt x="41966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7" y="2325"/>
                  </a:lnTo>
                  <a:lnTo>
                    <a:pt x="40306" y="2146"/>
                  </a:lnTo>
                  <a:lnTo>
                    <a:pt x="39833" y="1993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86" y="1533"/>
                  </a:lnTo>
                  <a:lnTo>
                    <a:pt x="37560" y="1380"/>
                  </a:lnTo>
                  <a:lnTo>
                    <a:pt x="36883" y="1252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84"/>
                  </a:lnTo>
                  <a:lnTo>
                    <a:pt x="29450" y="307"/>
                  </a:lnTo>
                  <a:lnTo>
                    <a:pt x="28493" y="230"/>
                  </a:lnTo>
                  <a:lnTo>
                    <a:pt x="27496" y="179"/>
                  </a:lnTo>
                  <a:lnTo>
                    <a:pt x="26500" y="128"/>
                  </a:lnTo>
                  <a:lnTo>
                    <a:pt x="25466" y="77"/>
                  </a:lnTo>
                  <a:lnTo>
                    <a:pt x="24431" y="52"/>
                  </a:lnTo>
                  <a:lnTo>
                    <a:pt x="23371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9;p15">
              <a:extLst>
                <a:ext uri="{FF2B5EF4-FFF2-40B4-BE49-F238E27FC236}">
                  <a16:creationId xmlns:a16="http://schemas.microsoft.com/office/drawing/2014/main" id="{38CB6527-24EB-4105-A56C-C449CECC6FE2}"/>
                </a:ext>
              </a:extLst>
            </p:cNvPr>
            <p:cNvSpPr/>
            <p:nvPr/>
          </p:nvSpPr>
          <p:spPr>
            <a:xfrm>
              <a:off x="1540506" y="3581232"/>
              <a:ext cx="609226" cy="83397"/>
            </a:xfrm>
            <a:custGeom>
              <a:avLst/>
              <a:gdLst/>
              <a:ahLst/>
              <a:cxnLst/>
              <a:rect l="l" t="t" r="r" b="b"/>
              <a:pathLst>
                <a:path w="41150" h="5633" extrusionOk="0">
                  <a:moveTo>
                    <a:pt x="19949" y="0"/>
                  </a:moveTo>
                  <a:lnTo>
                    <a:pt x="18251" y="13"/>
                  </a:lnTo>
                  <a:lnTo>
                    <a:pt x="16578" y="52"/>
                  </a:lnTo>
                  <a:lnTo>
                    <a:pt x="14956" y="115"/>
                  </a:lnTo>
                  <a:lnTo>
                    <a:pt x="13372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86" y="1073"/>
                  </a:lnTo>
                  <a:lnTo>
                    <a:pt x="4075" y="1290"/>
                  </a:lnTo>
                  <a:lnTo>
                    <a:pt x="3564" y="1393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29" y="1993"/>
                  </a:lnTo>
                  <a:lnTo>
                    <a:pt x="959" y="2121"/>
                  </a:lnTo>
                  <a:lnTo>
                    <a:pt x="614" y="2248"/>
                  </a:lnTo>
                  <a:lnTo>
                    <a:pt x="295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76" y="1903"/>
                  </a:lnTo>
                  <a:lnTo>
                    <a:pt x="3296" y="1725"/>
                  </a:lnTo>
                  <a:lnTo>
                    <a:pt x="4292" y="1546"/>
                  </a:lnTo>
                  <a:lnTo>
                    <a:pt x="5352" y="1393"/>
                  </a:lnTo>
                  <a:lnTo>
                    <a:pt x="6463" y="1239"/>
                  </a:lnTo>
                  <a:lnTo>
                    <a:pt x="7638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85" y="703"/>
                  </a:lnTo>
                  <a:lnTo>
                    <a:pt x="14177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75"/>
                  </a:lnTo>
                  <a:lnTo>
                    <a:pt x="20703" y="588"/>
                  </a:lnTo>
                  <a:lnTo>
                    <a:pt x="21763" y="614"/>
                  </a:lnTo>
                  <a:lnTo>
                    <a:pt x="22797" y="639"/>
                  </a:lnTo>
                  <a:lnTo>
                    <a:pt x="23832" y="677"/>
                  </a:lnTo>
                  <a:lnTo>
                    <a:pt x="24841" y="728"/>
                  </a:lnTo>
                  <a:lnTo>
                    <a:pt x="25824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28" y="1112"/>
                  </a:lnTo>
                  <a:lnTo>
                    <a:pt x="30384" y="1214"/>
                  </a:lnTo>
                  <a:lnTo>
                    <a:pt x="31214" y="1316"/>
                  </a:lnTo>
                  <a:lnTo>
                    <a:pt x="32018" y="1431"/>
                  </a:lnTo>
                  <a:lnTo>
                    <a:pt x="32784" y="1546"/>
                  </a:lnTo>
                  <a:lnTo>
                    <a:pt x="33525" y="1674"/>
                  </a:lnTo>
                  <a:lnTo>
                    <a:pt x="34215" y="1801"/>
                  </a:lnTo>
                  <a:lnTo>
                    <a:pt x="34892" y="1942"/>
                  </a:lnTo>
                  <a:lnTo>
                    <a:pt x="35518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32"/>
                  </a:lnTo>
                  <a:lnTo>
                    <a:pt x="39055" y="3410"/>
                  </a:lnTo>
                  <a:lnTo>
                    <a:pt x="39183" y="3500"/>
                  </a:lnTo>
                  <a:lnTo>
                    <a:pt x="39298" y="3589"/>
                  </a:lnTo>
                  <a:lnTo>
                    <a:pt x="39400" y="3679"/>
                  </a:lnTo>
                  <a:lnTo>
                    <a:pt x="39477" y="3781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68" y="4062"/>
                  </a:lnTo>
                  <a:lnTo>
                    <a:pt x="39694" y="4164"/>
                  </a:lnTo>
                  <a:lnTo>
                    <a:pt x="39719" y="4253"/>
                  </a:lnTo>
                  <a:lnTo>
                    <a:pt x="39732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611"/>
                  </a:lnTo>
                  <a:lnTo>
                    <a:pt x="39643" y="4688"/>
                  </a:lnTo>
                  <a:lnTo>
                    <a:pt x="39604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34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62" y="5326"/>
                  </a:lnTo>
                  <a:lnTo>
                    <a:pt x="39617" y="5211"/>
                  </a:lnTo>
                  <a:lnTo>
                    <a:pt x="39847" y="5096"/>
                  </a:lnTo>
                  <a:lnTo>
                    <a:pt x="40077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49"/>
                  </a:lnTo>
                  <a:lnTo>
                    <a:pt x="40754" y="4522"/>
                  </a:lnTo>
                  <a:lnTo>
                    <a:pt x="40869" y="4407"/>
                  </a:lnTo>
                  <a:lnTo>
                    <a:pt x="40971" y="4292"/>
                  </a:lnTo>
                  <a:lnTo>
                    <a:pt x="41047" y="4164"/>
                  </a:lnTo>
                  <a:lnTo>
                    <a:pt x="41099" y="4049"/>
                  </a:lnTo>
                  <a:lnTo>
                    <a:pt x="41137" y="3921"/>
                  </a:lnTo>
                  <a:lnTo>
                    <a:pt x="41150" y="3794"/>
                  </a:lnTo>
                  <a:lnTo>
                    <a:pt x="41137" y="3691"/>
                  </a:lnTo>
                  <a:lnTo>
                    <a:pt x="41124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84" y="3308"/>
                  </a:lnTo>
                  <a:lnTo>
                    <a:pt x="40907" y="3219"/>
                  </a:lnTo>
                  <a:lnTo>
                    <a:pt x="40818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86" y="2848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46"/>
                  </a:lnTo>
                  <a:lnTo>
                    <a:pt x="38595" y="1993"/>
                  </a:lnTo>
                  <a:lnTo>
                    <a:pt x="38085" y="1827"/>
                  </a:lnTo>
                  <a:lnTo>
                    <a:pt x="37523" y="1674"/>
                  </a:lnTo>
                  <a:lnTo>
                    <a:pt x="36935" y="1533"/>
                  </a:lnTo>
                  <a:lnTo>
                    <a:pt x="36309" y="1380"/>
                  </a:lnTo>
                  <a:lnTo>
                    <a:pt x="35645" y="1252"/>
                  </a:lnTo>
                  <a:lnTo>
                    <a:pt x="34943" y="1112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0"/>
                  </a:lnTo>
                  <a:lnTo>
                    <a:pt x="29145" y="384"/>
                  </a:lnTo>
                  <a:lnTo>
                    <a:pt x="28200" y="307"/>
                  </a:lnTo>
                  <a:lnTo>
                    <a:pt x="27242" y="230"/>
                  </a:lnTo>
                  <a:lnTo>
                    <a:pt x="26258" y="179"/>
                  </a:lnTo>
                  <a:lnTo>
                    <a:pt x="25250" y="128"/>
                  </a:lnTo>
                  <a:lnTo>
                    <a:pt x="24228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48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0;p15">
              <a:extLst>
                <a:ext uri="{FF2B5EF4-FFF2-40B4-BE49-F238E27FC236}">
                  <a16:creationId xmlns:a16="http://schemas.microsoft.com/office/drawing/2014/main" id="{E92C292A-C901-4E00-BE0E-40E8523C3FE9}"/>
                </a:ext>
              </a:extLst>
            </p:cNvPr>
            <p:cNvSpPr/>
            <p:nvPr/>
          </p:nvSpPr>
          <p:spPr>
            <a:xfrm>
              <a:off x="1462987" y="3541333"/>
              <a:ext cx="764264" cy="159790"/>
            </a:xfrm>
            <a:custGeom>
              <a:avLst/>
              <a:gdLst/>
              <a:ahLst/>
              <a:cxnLst/>
              <a:rect l="l" t="t" r="r" b="b"/>
              <a:pathLst>
                <a:path w="51622" h="10793" extrusionOk="0">
                  <a:moveTo>
                    <a:pt x="1" y="1"/>
                  </a:move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41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409" y="6348"/>
                  </a:lnTo>
                  <a:lnTo>
                    <a:pt x="524" y="6489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55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43" y="8187"/>
                  </a:lnTo>
                  <a:lnTo>
                    <a:pt x="4407" y="8417"/>
                  </a:lnTo>
                  <a:lnTo>
                    <a:pt x="5135" y="8621"/>
                  </a:lnTo>
                  <a:lnTo>
                    <a:pt x="5901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400" y="9554"/>
                  </a:lnTo>
                  <a:lnTo>
                    <a:pt x="10371" y="9720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13" y="10141"/>
                  </a:lnTo>
                  <a:lnTo>
                    <a:pt x="14624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50"/>
                  </a:lnTo>
                  <a:lnTo>
                    <a:pt x="19362" y="10614"/>
                  </a:lnTo>
                  <a:lnTo>
                    <a:pt x="20613" y="10677"/>
                  </a:lnTo>
                  <a:lnTo>
                    <a:pt x="21878" y="10729"/>
                  </a:lnTo>
                  <a:lnTo>
                    <a:pt x="23168" y="10767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55" y="10767"/>
                  </a:lnTo>
                  <a:lnTo>
                    <a:pt x="29745" y="10729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87" y="10550"/>
                  </a:lnTo>
                  <a:lnTo>
                    <a:pt x="34687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95" y="10013"/>
                  </a:lnTo>
                  <a:lnTo>
                    <a:pt x="40243" y="9873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67" y="9388"/>
                  </a:lnTo>
                  <a:lnTo>
                    <a:pt x="44061" y="9209"/>
                  </a:lnTo>
                  <a:lnTo>
                    <a:pt x="44917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16" y="8417"/>
                  </a:lnTo>
                  <a:lnTo>
                    <a:pt x="47880" y="8187"/>
                  </a:lnTo>
                  <a:lnTo>
                    <a:pt x="48506" y="7970"/>
                  </a:lnTo>
                  <a:lnTo>
                    <a:pt x="49068" y="7740"/>
                  </a:lnTo>
                  <a:lnTo>
                    <a:pt x="49591" y="7497"/>
                  </a:lnTo>
                  <a:lnTo>
                    <a:pt x="49834" y="7370"/>
                  </a:lnTo>
                  <a:lnTo>
                    <a:pt x="50051" y="7255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89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22" y="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1;p15">
              <a:extLst>
                <a:ext uri="{FF2B5EF4-FFF2-40B4-BE49-F238E27FC236}">
                  <a16:creationId xmlns:a16="http://schemas.microsoft.com/office/drawing/2014/main" id="{1253C49A-BFA7-41EC-B24F-E26193C46312}"/>
                </a:ext>
              </a:extLst>
            </p:cNvPr>
            <p:cNvSpPr/>
            <p:nvPr/>
          </p:nvSpPr>
          <p:spPr>
            <a:xfrm>
              <a:off x="1462987" y="3461549"/>
              <a:ext cx="764264" cy="159598"/>
            </a:xfrm>
            <a:custGeom>
              <a:avLst/>
              <a:gdLst/>
              <a:ahLst/>
              <a:cxnLst/>
              <a:rect l="l" t="t" r="r" b="b"/>
              <a:pathLst>
                <a:path w="51622" h="10780" extrusionOk="0">
                  <a:moveTo>
                    <a:pt x="25811" y="0"/>
                  </a:moveTo>
                  <a:lnTo>
                    <a:pt x="24483" y="13"/>
                  </a:lnTo>
                  <a:lnTo>
                    <a:pt x="23168" y="26"/>
                  </a:lnTo>
                  <a:lnTo>
                    <a:pt x="21878" y="64"/>
                  </a:lnTo>
                  <a:lnTo>
                    <a:pt x="20613" y="115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24" y="537"/>
                  </a:lnTo>
                  <a:lnTo>
                    <a:pt x="13513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71" y="1073"/>
                  </a:lnTo>
                  <a:lnTo>
                    <a:pt x="9400" y="1226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63"/>
                  </a:lnTo>
                  <a:lnTo>
                    <a:pt x="5901" y="1967"/>
                  </a:lnTo>
                  <a:lnTo>
                    <a:pt x="5135" y="2171"/>
                  </a:lnTo>
                  <a:lnTo>
                    <a:pt x="4407" y="2376"/>
                  </a:lnTo>
                  <a:lnTo>
                    <a:pt x="3743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72" y="3538"/>
                  </a:lnTo>
                  <a:lnTo>
                    <a:pt x="1354" y="3666"/>
                  </a:lnTo>
                  <a:lnTo>
                    <a:pt x="1163" y="3793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409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41" y="4841"/>
                  </a:lnTo>
                  <a:lnTo>
                    <a:pt x="77" y="4981"/>
                  </a:lnTo>
                  <a:lnTo>
                    <a:pt x="39" y="5122"/>
                  </a:lnTo>
                  <a:lnTo>
                    <a:pt x="14" y="5249"/>
                  </a:ln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41" y="5939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409" y="6348"/>
                  </a:lnTo>
                  <a:lnTo>
                    <a:pt x="524" y="6475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42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19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13" y="10141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55" y="10754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49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95" y="10000"/>
                  </a:lnTo>
                  <a:lnTo>
                    <a:pt x="40243" y="9860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70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69"/>
                  </a:lnTo>
                  <a:lnTo>
                    <a:pt x="50051" y="7242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09" y="5249"/>
                  </a:lnTo>
                  <a:lnTo>
                    <a:pt x="51583" y="5122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98" y="4304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60" y="3793"/>
                  </a:lnTo>
                  <a:lnTo>
                    <a:pt x="50268" y="3666"/>
                  </a:lnTo>
                  <a:lnTo>
                    <a:pt x="50051" y="3538"/>
                  </a:lnTo>
                  <a:lnTo>
                    <a:pt x="49834" y="3410"/>
                  </a:lnTo>
                  <a:lnTo>
                    <a:pt x="49591" y="3295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3"/>
                  </a:lnTo>
                  <a:lnTo>
                    <a:pt x="47216" y="2376"/>
                  </a:lnTo>
                  <a:lnTo>
                    <a:pt x="46488" y="2171"/>
                  </a:lnTo>
                  <a:lnTo>
                    <a:pt x="45722" y="1967"/>
                  </a:lnTo>
                  <a:lnTo>
                    <a:pt x="44917" y="1763"/>
                  </a:lnTo>
                  <a:lnTo>
                    <a:pt x="44061" y="1584"/>
                  </a:lnTo>
                  <a:lnTo>
                    <a:pt x="43167" y="1405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43" y="920"/>
                  </a:lnTo>
                  <a:lnTo>
                    <a:pt x="39195" y="779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87" y="332"/>
                  </a:lnTo>
                  <a:lnTo>
                    <a:pt x="33487" y="243"/>
                  </a:lnTo>
                  <a:lnTo>
                    <a:pt x="32261" y="166"/>
                  </a:lnTo>
                  <a:lnTo>
                    <a:pt x="31009" y="115"/>
                  </a:lnTo>
                  <a:lnTo>
                    <a:pt x="29745" y="64"/>
                  </a:lnTo>
                  <a:lnTo>
                    <a:pt x="28455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2;p15">
              <a:extLst>
                <a:ext uri="{FF2B5EF4-FFF2-40B4-BE49-F238E27FC236}">
                  <a16:creationId xmlns:a16="http://schemas.microsoft.com/office/drawing/2014/main" id="{A76D2013-6A4F-495A-869C-A39786F90BC5}"/>
                </a:ext>
              </a:extLst>
            </p:cNvPr>
            <p:cNvSpPr/>
            <p:nvPr/>
          </p:nvSpPr>
          <p:spPr>
            <a:xfrm>
              <a:off x="1531253" y="3475732"/>
              <a:ext cx="627747" cy="112326"/>
            </a:xfrm>
            <a:custGeom>
              <a:avLst/>
              <a:gdLst/>
              <a:ahLst/>
              <a:cxnLst/>
              <a:rect l="l" t="t" r="r" b="b"/>
              <a:pathLst>
                <a:path w="42401" h="7587" extrusionOk="0">
                  <a:moveTo>
                    <a:pt x="21200" y="0"/>
                  </a:moveTo>
                  <a:lnTo>
                    <a:pt x="20115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83"/>
                  </a:lnTo>
                  <a:lnTo>
                    <a:pt x="11098" y="460"/>
                  </a:lnTo>
                  <a:lnTo>
                    <a:pt x="10204" y="549"/>
                  </a:lnTo>
                  <a:lnTo>
                    <a:pt x="9349" y="651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96"/>
                  </a:lnTo>
                  <a:lnTo>
                    <a:pt x="6207" y="1111"/>
                  </a:lnTo>
                  <a:lnTo>
                    <a:pt x="5504" y="1252"/>
                  </a:lnTo>
                  <a:lnTo>
                    <a:pt x="4840" y="1379"/>
                  </a:lnTo>
                  <a:lnTo>
                    <a:pt x="4215" y="1533"/>
                  </a:lnTo>
                  <a:lnTo>
                    <a:pt x="3627" y="1673"/>
                  </a:lnTo>
                  <a:lnTo>
                    <a:pt x="3078" y="1826"/>
                  </a:lnTo>
                  <a:lnTo>
                    <a:pt x="2567" y="1992"/>
                  </a:lnTo>
                  <a:lnTo>
                    <a:pt x="2095" y="2158"/>
                  </a:lnTo>
                  <a:lnTo>
                    <a:pt x="1673" y="2325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77" y="2848"/>
                  </a:lnTo>
                  <a:lnTo>
                    <a:pt x="549" y="2938"/>
                  </a:lnTo>
                  <a:lnTo>
                    <a:pt x="434" y="3027"/>
                  </a:lnTo>
                  <a:lnTo>
                    <a:pt x="332" y="3129"/>
                  </a:lnTo>
                  <a:lnTo>
                    <a:pt x="243" y="3219"/>
                  </a:lnTo>
                  <a:lnTo>
                    <a:pt x="179" y="3308"/>
                  </a:lnTo>
                  <a:lnTo>
                    <a:pt x="115" y="3410"/>
                  </a:lnTo>
                  <a:lnTo>
                    <a:pt x="64" y="3499"/>
                  </a:lnTo>
                  <a:lnTo>
                    <a:pt x="26" y="3602"/>
                  </a:lnTo>
                  <a:lnTo>
                    <a:pt x="13" y="3704"/>
                  </a:lnTo>
                  <a:lnTo>
                    <a:pt x="0" y="3793"/>
                  </a:lnTo>
                  <a:lnTo>
                    <a:pt x="13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15" y="4189"/>
                  </a:lnTo>
                  <a:lnTo>
                    <a:pt x="179" y="4279"/>
                  </a:lnTo>
                  <a:lnTo>
                    <a:pt x="243" y="4368"/>
                  </a:lnTo>
                  <a:lnTo>
                    <a:pt x="332" y="4470"/>
                  </a:lnTo>
                  <a:lnTo>
                    <a:pt x="434" y="4559"/>
                  </a:lnTo>
                  <a:lnTo>
                    <a:pt x="549" y="4649"/>
                  </a:lnTo>
                  <a:lnTo>
                    <a:pt x="677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73" y="5275"/>
                  </a:lnTo>
                  <a:lnTo>
                    <a:pt x="2095" y="5441"/>
                  </a:lnTo>
                  <a:lnTo>
                    <a:pt x="2567" y="5607"/>
                  </a:lnTo>
                  <a:lnTo>
                    <a:pt x="3078" y="5760"/>
                  </a:lnTo>
                  <a:lnTo>
                    <a:pt x="3627" y="5913"/>
                  </a:lnTo>
                  <a:lnTo>
                    <a:pt x="4215" y="6066"/>
                  </a:lnTo>
                  <a:lnTo>
                    <a:pt x="4840" y="6207"/>
                  </a:lnTo>
                  <a:lnTo>
                    <a:pt x="5504" y="6347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98" y="7126"/>
                  </a:lnTo>
                  <a:lnTo>
                    <a:pt x="12005" y="7216"/>
                  </a:lnTo>
                  <a:lnTo>
                    <a:pt x="12950" y="7293"/>
                  </a:lnTo>
                  <a:lnTo>
                    <a:pt x="13908" y="7356"/>
                  </a:lnTo>
                  <a:lnTo>
                    <a:pt x="14891" y="7420"/>
                  </a:lnTo>
                  <a:lnTo>
                    <a:pt x="15900" y="7471"/>
                  </a:lnTo>
                  <a:lnTo>
                    <a:pt x="16922" y="7510"/>
                  </a:lnTo>
                  <a:lnTo>
                    <a:pt x="17969" y="7548"/>
                  </a:lnTo>
                  <a:lnTo>
                    <a:pt x="19029" y="7561"/>
                  </a:lnTo>
                  <a:lnTo>
                    <a:pt x="20115" y="7586"/>
                  </a:lnTo>
                  <a:lnTo>
                    <a:pt x="22286" y="7586"/>
                  </a:lnTo>
                  <a:lnTo>
                    <a:pt x="23371" y="7561"/>
                  </a:lnTo>
                  <a:lnTo>
                    <a:pt x="24431" y="7548"/>
                  </a:lnTo>
                  <a:lnTo>
                    <a:pt x="25466" y="7510"/>
                  </a:lnTo>
                  <a:lnTo>
                    <a:pt x="26500" y="7471"/>
                  </a:lnTo>
                  <a:lnTo>
                    <a:pt x="27496" y="7420"/>
                  </a:lnTo>
                  <a:lnTo>
                    <a:pt x="28493" y="7356"/>
                  </a:lnTo>
                  <a:lnTo>
                    <a:pt x="29450" y="7293"/>
                  </a:lnTo>
                  <a:lnTo>
                    <a:pt x="30383" y="7216"/>
                  </a:lnTo>
                  <a:lnTo>
                    <a:pt x="31302" y="7126"/>
                  </a:lnTo>
                  <a:lnTo>
                    <a:pt x="32183" y="7037"/>
                  </a:lnTo>
                  <a:lnTo>
                    <a:pt x="33052" y="6935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3" y="6347"/>
                  </a:lnTo>
                  <a:lnTo>
                    <a:pt x="37560" y="6207"/>
                  </a:lnTo>
                  <a:lnTo>
                    <a:pt x="38186" y="6066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607"/>
                  </a:lnTo>
                  <a:lnTo>
                    <a:pt x="40306" y="5441"/>
                  </a:lnTo>
                  <a:lnTo>
                    <a:pt x="40727" y="5275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66" y="4559"/>
                  </a:lnTo>
                  <a:lnTo>
                    <a:pt x="42068" y="4470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89"/>
                  </a:lnTo>
                  <a:lnTo>
                    <a:pt x="42337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400" y="3793"/>
                  </a:lnTo>
                  <a:lnTo>
                    <a:pt x="42388" y="3704"/>
                  </a:lnTo>
                  <a:lnTo>
                    <a:pt x="42362" y="3602"/>
                  </a:lnTo>
                  <a:lnTo>
                    <a:pt x="42337" y="3499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68" y="3129"/>
                  </a:lnTo>
                  <a:lnTo>
                    <a:pt x="41966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111" y="2491"/>
                  </a:lnTo>
                  <a:lnTo>
                    <a:pt x="40727" y="2325"/>
                  </a:lnTo>
                  <a:lnTo>
                    <a:pt x="40306" y="2158"/>
                  </a:lnTo>
                  <a:lnTo>
                    <a:pt x="39833" y="1992"/>
                  </a:lnTo>
                  <a:lnTo>
                    <a:pt x="39323" y="1826"/>
                  </a:lnTo>
                  <a:lnTo>
                    <a:pt x="38773" y="1673"/>
                  </a:lnTo>
                  <a:lnTo>
                    <a:pt x="38186" y="1533"/>
                  </a:lnTo>
                  <a:lnTo>
                    <a:pt x="37560" y="1379"/>
                  </a:lnTo>
                  <a:lnTo>
                    <a:pt x="36883" y="1252"/>
                  </a:lnTo>
                  <a:lnTo>
                    <a:pt x="36181" y="1111"/>
                  </a:lnTo>
                  <a:lnTo>
                    <a:pt x="35453" y="996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1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83"/>
                  </a:lnTo>
                  <a:lnTo>
                    <a:pt x="29450" y="307"/>
                  </a:lnTo>
                  <a:lnTo>
                    <a:pt x="28493" y="230"/>
                  </a:lnTo>
                  <a:lnTo>
                    <a:pt x="27496" y="179"/>
                  </a:lnTo>
                  <a:lnTo>
                    <a:pt x="26500" y="128"/>
                  </a:lnTo>
                  <a:lnTo>
                    <a:pt x="25466" y="77"/>
                  </a:lnTo>
                  <a:lnTo>
                    <a:pt x="24431" y="51"/>
                  </a:lnTo>
                  <a:lnTo>
                    <a:pt x="23371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3;p15">
              <a:extLst>
                <a:ext uri="{FF2B5EF4-FFF2-40B4-BE49-F238E27FC236}">
                  <a16:creationId xmlns:a16="http://schemas.microsoft.com/office/drawing/2014/main" id="{F47EBDCC-1142-41BE-B737-A02E045927B6}"/>
                </a:ext>
              </a:extLst>
            </p:cNvPr>
            <p:cNvSpPr/>
            <p:nvPr/>
          </p:nvSpPr>
          <p:spPr>
            <a:xfrm>
              <a:off x="1550159" y="3475732"/>
              <a:ext cx="609211" cy="83397"/>
            </a:xfrm>
            <a:custGeom>
              <a:avLst/>
              <a:gdLst/>
              <a:ahLst/>
              <a:cxnLst/>
              <a:rect l="l" t="t" r="r" b="b"/>
              <a:pathLst>
                <a:path w="41149" h="5633" extrusionOk="0">
                  <a:moveTo>
                    <a:pt x="19949" y="0"/>
                  </a:moveTo>
                  <a:lnTo>
                    <a:pt x="18237" y="13"/>
                  </a:lnTo>
                  <a:lnTo>
                    <a:pt x="16577" y="51"/>
                  </a:lnTo>
                  <a:lnTo>
                    <a:pt x="14943" y="115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0" y="409"/>
                  </a:lnTo>
                  <a:lnTo>
                    <a:pt x="8966" y="549"/>
                  </a:lnTo>
                  <a:lnTo>
                    <a:pt x="7625" y="715"/>
                  </a:lnTo>
                  <a:lnTo>
                    <a:pt x="6360" y="881"/>
                  </a:lnTo>
                  <a:lnTo>
                    <a:pt x="5173" y="1073"/>
                  </a:lnTo>
                  <a:lnTo>
                    <a:pt x="4074" y="1290"/>
                  </a:lnTo>
                  <a:lnTo>
                    <a:pt x="3551" y="1392"/>
                  </a:lnTo>
                  <a:lnTo>
                    <a:pt x="3065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4" y="1865"/>
                  </a:lnTo>
                  <a:lnTo>
                    <a:pt x="1316" y="1992"/>
                  </a:lnTo>
                  <a:lnTo>
                    <a:pt x="945" y="2120"/>
                  </a:lnTo>
                  <a:lnTo>
                    <a:pt x="600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0" y="2516"/>
                  </a:lnTo>
                  <a:lnTo>
                    <a:pt x="715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24"/>
                  </a:lnTo>
                  <a:lnTo>
                    <a:pt x="4291" y="1545"/>
                  </a:lnTo>
                  <a:lnTo>
                    <a:pt x="5351" y="1392"/>
                  </a:lnTo>
                  <a:lnTo>
                    <a:pt x="6462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5" y="881"/>
                  </a:lnTo>
                  <a:lnTo>
                    <a:pt x="11430" y="779"/>
                  </a:lnTo>
                  <a:lnTo>
                    <a:pt x="12784" y="703"/>
                  </a:lnTo>
                  <a:lnTo>
                    <a:pt x="14163" y="651"/>
                  </a:lnTo>
                  <a:lnTo>
                    <a:pt x="15594" y="600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62" y="613"/>
                  </a:lnTo>
                  <a:lnTo>
                    <a:pt x="22797" y="639"/>
                  </a:lnTo>
                  <a:lnTo>
                    <a:pt x="23831" y="690"/>
                  </a:lnTo>
                  <a:lnTo>
                    <a:pt x="24827" y="741"/>
                  </a:lnTo>
                  <a:lnTo>
                    <a:pt x="25811" y="792"/>
                  </a:lnTo>
                  <a:lnTo>
                    <a:pt x="26781" y="869"/>
                  </a:lnTo>
                  <a:lnTo>
                    <a:pt x="27714" y="932"/>
                  </a:lnTo>
                  <a:lnTo>
                    <a:pt x="28633" y="1022"/>
                  </a:lnTo>
                  <a:lnTo>
                    <a:pt x="29514" y="1111"/>
                  </a:lnTo>
                  <a:lnTo>
                    <a:pt x="30383" y="1213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5"/>
                  </a:lnTo>
                  <a:lnTo>
                    <a:pt x="33512" y="1673"/>
                  </a:lnTo>
                  <a:lnTo>
                    <a:pt x="34214" y="1801"/>
                  </a:lnTo>
                  <a:lnTo>
                    <a:pt x="34878" y="1941"/>
                  </a:lnTo>
                  <a:lnTo>
                    <a:pt x="35517" y="2082"/>
                  </a:lnTo>
                  <a:lnTo>
                    <a:pt x="36104" y="2235"/>
                  </a:lnTo>
                  <a:lnTo>
                    <a:pt x="36653" y="2388"/>
                  </a:lnTo>
                  <a:lnTo>
                    <a:pt x="37164" y="2554"/>
                  </a:lnTo>
                  <a:lnTo>
                    <a:pt x="37637" y="2708"/>
                  </a:lnTo>
                  <a:lnTo>
                    <a:pt x="38058" y="2874"/>
                  </a:lnTo>
                  <a:lnTo>
                    <a:pt x="38441" y="3052"/>
                  </a:lnTo>
                  <a:lnTo>
                    <a:pt x="38774" y="3231"/>
                  </a:lnTo>
                  <a:lnTo>
                    <a:pt x="39054" y="3410"/>
                  </a:lnTo>
                  <a:lnTo>
                    <a:pt x="39182" y="3499"/>
                  </a:lnTo>
                  <a:lnTo>
                    <a:pt x="39297" y="3589"/>
                  </a:lnTo>
                  <a:lnTo>
                    <a:pt x="39387" y="3678"/>
                  </a:lnTo>
                  <a:lnTo>
                    <a:pt x="39476" y="3780"/>
                  </a:lnTo>
                  <a:lnTo>
                    <a:pt x="39553" y="3870"/>
                  </a:lnTo>
                  <a:lnTo>
                    <a:pt x="39616" y="3972"/>
                  </a:lnTo>
                  <a:lnTo>
                    <a:pt x="39667" y="4061"/>
                  </a:lnTo>
                  <a:lnTo>
                    <a:pt x="39693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45"/>
                  </a:lnTo>
                  <a:lnTo>
                    <a:pt x="39706" y="4521"/>
                  </a:lnTo>
                  <a:lnTo>
                    <a:pt x="39680" y="4611"/>
                  </a:lnTo>
                  <a:lnTo>
                    <a:pt x="39642" y="4687"/>
                  </a:lnTo>
                  <a:lnTo>
                    <a:pt x="39591" y="4777"/>
                  </a:lnTo>
                  <a:lnTo>
                    <a:pt x="39540" y="4853"/>
                  </a:lnTo>
                  <a:lnTo>
                    <a:pt x="39399" y="5019"/>
                  </a:lnTo>
                  <a:lnTo>
                    <a:pt x="39220" y="5172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8480" y="5632"/>
                  </a:lnTo>
                  <a:lnTo>
                    <a:pt x="39080" y="5428"/>
                  </a:lnTo>
                  <a:lnTo>
                    <a:pt x="39361" y="5326"/>
                  </a:lnTo>
                  <a:lnTo>
                    <a:pt x="39616" y="5211"/>
                  </a:lnTo>
                  <a:lnTo>
                    <a:pt x="39846" y="5096"/>
                  </a:lnTo>
                  <a:lnTo>
                    <a:pt x="40063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49"/>
                  </a:lnTo>
                  <a:lnTo>
                    <a:pt x="40753" y="4534"/>
                  </a:lnTo>
                  <a:lnTo>
                    <a:pt x="40868" y="4406"/>
                  </a:lnTo>
                  <a:lnTo>
                    <a:pt x="40970" y="4291"/>
                  </a:lnTo>
                  <a:lnTo>
                    <a:pt x="41047" y="4164"/>
                  </a:lnTo>
                  <a:lnTo>
                    <a:pt x="41098" y="4049"/>
                  </a:lnTo>
                  <a:lnTo>
                    <a:pt x="41136" y="3921"/>
                  </a:lnTo>
                  <a:lnTo>
                    <a:pt x="41149" y="3793"/>
                  </a:lnTo>
                  <a:lnTo>
                    <a:pt x="41136" y="3704"/>
                  </a:lnTo>
                  <a:lnTo>
                    <a:pt x="41111" y="3602"/>
                  </a:lnTo>
                  <a:lnTo>
                    <a:pt x="41085" y="3499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906" y="3219"/>
                  </a:lnTo>
                  <a:lnTo>
                    <a:pt x="40817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69"/>
                  </a:lnTo>
                  <a:lnTo>
                    <a:pt x="39859" y="2491"/>
                  </a:lnTo>
                  <a:lnTo>
                    <a:pt x="39476" y="2325"/>
                  </a:lnTo>
                  <a:lnTo>
                    <a:pt x="39054" y="2158"/>
                  </a:lnTo>
                  <a:lnTo>
                    <a:pt x="38582" y="1992"/>
                  </a:lnTo>
                  <a:lnTo>
                    <a:pt x="38071" y="1826"/>
                  </a:lnTo>
                  <a:lnTo>
                    <a:pt x="37522" y="1673"/>
                  </a:lnTo>
                  <a:lnTo>
                    <a:pt x="36934" y="1533"/>
                  </a:lnTo>
                  <a:lnTo>
                    <a:pt x="36309" y="1379"/>
                  </a:lnTo>
                  <a:lnTo>
                    <a:pt x="35632" y="1252"/>
                  </a:lnTo>
                  <a:lnTo>
                    <a:pt x="34942" y="1111"/>
                  </a:lnTo>
                  <a:lnTo>
                    <a:pt x="34201" y="996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0" y="651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44" y="383"/>
                  </a:lnTo>
                  <a:lnTo>
                    <a:pt x="28199" y="307"/>
                  </a:lnTo>
                  <a:lnTo>
                    <a:pt x="27241" y="230"/>
                  </a:lnTo>
                  <a:lnTo>
                    <a:pt x="26258" y="179"/>
                  </a:lnTo>
                  <a:lnTo>
                    <a:pt x="25249" y="128"/>
                  </a:lnTo>
                  <a:lnTo>
                    <a:pt x="24214" y="77"/>
                  </a:lnTo>
                  <a:lnTo>
                    <a:pt x="23180" y="51"/>
                  </a:lnTo>
                  <a:lnTo>
                    <a:pt x="22120" y="26"/>
                  </a:lnTo>
                  <a:lnTo>
                    <a:pt x="21034" y="13"/>
                  </a:lnTo>
                  <a:lnTo>
                    <a:pt x="19949" y="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97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7C7120-803F-49DD-B031-9AB0A816B485}"/>
              </a:ext>
            </a:extLst>
          </p:cNvPr>
          <p:cNvSpPr/>
          <p:nvPr/>
        </p:nvSpPr>
        <p:spPr>
          <a:xfrm>
            <a:off x="6459988" y="849766"/>
            <a:ext cx="2259498" cy="979615"/>
          </a:xfrm>
          <a:prstGeom prst="roundRect">
            <a:avLst>
              <a:gd name="adj" fmla="val 1061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D383B-F594-4DBA-A2A6-93E7C8CD1135}"/>
              </a:ext>
            </a:extLst>
          </p:cNvPr>
          <p:cNvSpPr txBox="1"/>
          <p:nvPr/>
        </p:nvSpPr>
        <p:spPr>
          <a:xfrm>
            <a:off x="6477214" y="876909"/>
            <a:ext cx="2259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Using demographic variables such as geography could improve model accuracy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795A9C-9848-4BC9-A73A-FB2FADC71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858" y="252662"/>
            <a:ext cx="4310753" cy="717300"/>
          </a:xfrm>
        </p:spPr>
        <p:txBody>
          <a:bodyPr/>
          <a:lstStyle/>
          <a:p>
            <a:r>
              <a:rPr lang="en-US" sz="2800"/>
              <a:t>FUTURE DIRECTIONS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069DC5-CD0C-458D-B72E-80824433CA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938119"/>
              </p:ext>
            </p:extLst>
          </p:nvPr>
        </p:nvGraphicFramePr>
        <p:xfrm>
          <a:off x="1524000" y="6113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A01A83-9614-47EA-995E-0489F08F5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946845"/>
              </p:ext>
            </p:extLst>
          </p:nvPr>
        </p:nvGraphicFramePr>
        <p:xfrm>
          <a:off x="1431235" y="1371075"/>
          <a:ext cx="6096000" cy="330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5AC6CF-9094-4013-8B57-FDBD935247BF}"/>
              </a:ext>
            </a:extLst>
          </p:cNvPr>
          <p:cNvSpPr/>
          <p:nvPr/>
        </p:nvSpPr>
        <p:spPr>
          <a:xfrm>
            <a:off x="333281" y="3593923"/>
            <a:ext cx="2381437" cy="1187566"/>
          </a:xfrm>
          <a:prstGeom prst="roundRect">
            <a:avLst>
              <a:gd name="adj" fmla="val 882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3FE89-7509-4CC0-8A86-ADECC21E8D65}"/>
              </a:ext>
            </a:extLst>
          </p:cNvPr>
          <p:cNvSpPr txBox="1"/>
          <p:nvPr/>
        </p:nvSpPr>
        <p:spPr>
          <a:xfrm>
            <a:off x="335931" y="3608728"/>
            <a:ext cx="23615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Modeling for products with significantly lower or higher sales would deliver different model selection and results</a:t>
            </a:r>
          </a:p>
        </p:txBody>
      </p:sp>
    </p:spTree>
    <p:extLst>
      <p:ext uri="{BB962C8B-B14F-4D97-AF65-F5344CB8AC3E}">
        <p14:creationId xmlns:p14="http://schemas.microsoft.com/office/powerpoint/2010/main" val="4195333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 idx="4"/>
          </p:nvPr>
        </p:nvSpPr>
        <p:spPr>
          <a:xfrm>
            <a:off x="2312802" y="1626338"/>
            <a:ext cx="4383689" cy="153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/>
              <a:t>QUESTIONS</a:t>
            </a:r>
          </a:p>
        </p:txBody>
      </p:sp>
      <p:pic>
        <p:nvPicPr>
          <p:cNvPr id="3" name="Picture 2" descr="Question mark on green pastel background">
            <a:extLst>
              <a:ext uri="{FF2B5EF4-FFF2-40B4-BE49-F238E27FC236}">
                <a16:creationId xmlns:a16="http://schemas.microsoft.com/office/drawing/2014/main" id="{1064AE5C-6AE5-4CD9-90D9-F80D70B658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7" name="Google Shape;389;p44">
            <a:extLst>
              <a:ext uri="{FF2B5EF4-FFF2-40B4-BE49-F238E27FC236}">
                <a16:creationId xmlns:a16="http://schemas.microsoft.com/office/drawing/2014/main" id="{B96522B2-4729-456F-BFF4-98377D0008CB}"/>
              </a:ext>
            </a:extLst>
          </p:cNvPr>
          <p:cNvSpPr txBox="1">
            <a:spLocks/>
          </p:cNvSpPr>
          <p:nvPr/>
        </p:nvSpPr>
        <p:spPr>
          <a:xfrm>
            <a:off x="314933" y="1542994"/>
            <a:ext cx="4383689" cy="153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ANY QUESTIONS?</a:t>
            </a:r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2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7;p49">
            <a:extLst>
              <a:ext uri="{FF2B5EF4-FFF2-40B4-BE49-F238E27FC236}">
                <a16:creationId xmlns:a16="http://schemas.microsoft.com/office/drawing/2014/main" id="{97B90B55-EEC1-42FA-A5A6-7DB43F675F68}"/>
              </a:ext>
            </a:extLst>
          </p:cNvPr>
          <p:cNvSpPr txBox="1">
            <a:spLocks/>
          </p:cNvSpPr>
          <p:nvPr/>
        </p:nvSpPr>
        <p:spPr>
          <a:xfrm flipH="1">
            <a:off x="893400" y="1885988"/>
            <a:ext cx="735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61157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4289-8A6B-4FA4-A47D-1E106922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600" y="2030328"/>
            <a:ext cx="4036800" cy="717000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198372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>
            <a:spLocks noGrp="1"/>
          </p:cNvSpPr>
          <p:nvPr>
            <p:ph type="title"/>
          </p:nvPr>
        </p:nvSpPr>
        <p:spPr>
          <a:xfrm>
            <a:off x="2493564" y="114064"/>
            <a:ext cx="4036800" cy="7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ER DIAGRAM</a:t>
            </a:r>
            <a:endParaRPr lang="en-IN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69B2DA4-69D8-49B7-8388-48196025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85" y="843275"/>
            <a:ext cx="7610198" cy="417185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5927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283A-2711-4FE2-86A1-271311FF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134" y="251773"/>
            <a:ext cx="6925732" cy="415498"/>
          </a:xfrm>
        </p:spPr>
        <p:txBody>
          <a:bodyPr/>
          <a:lstStyle/>
          <a:p>
            <a:r>
              <a:rPr lang="en-US" b="0" i="0">
                <a:solidFill>
                  <a:schemeClr val="tx1"/>
                </a:solidFill>
                <a:latin typeface="Josefin Sans" pitchFamily="2" charset="0"/>
              </a:rPr>
              <a:t>Week 1 – 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3EF879-EA60-4083-92BD-531CA0A0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07" y="793995"/>
            <a:ext cx="5746472" cy="3044994"/>
          </a:xfrm>
          <a:prstGeom prst="rect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D7DE9-5F32-4810-BF33-A15AE8D9909B}"/>
              </a:ext>
            </a:extLst>
          </p:cNvPr>
          <p:cNvSpPr txBox="1"/>
          <p:nvPr/>
        </p:nvSpPr>
        <p:spPr>
          <a:xfrm>
            <a:off x="1582807" y="3965713"/>
            <a:ext cx="5746472" cy="2539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Project Tracker</a:t>
            </a:r>
            <a:r>
              <a:rPr lang="en-US" sz="1050">
                <a:solidFill>
                  <a:srgbClr val="0070C0"/>
                </a:solidFill>
              </a:rPr>
              <a:t>: </a:t>
            </a:r>
            <a:r>
              <a:rPr lang="en-US" sz="105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https://peskysku.atlassian.net/jira/software/projects/PES/boards/1</a:t>
            </a:r>
            <a:endParaRPr lang="en-US" sz="105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20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283A-2711-4FE2-86A1-271311FF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134" y="153219"/>
            <a:ext cx="6925732" cy="415498"/>
          </a:xfrm>
        </p:spPr>
        <p:txBody>
          <a:bodyPr/>
          <a:lstStyle/>
          <a:p>
            <a:r>
              <a:rPr lang="en-US" b="0" i="0">
                <a:solidFill>
                  <a:schemeClr val="tx1"/>
                </a:solidFill>
              </a:rPr>
              <a:t>Week 2 - </a:t>
            </a:r>
            <a:r>
              <a:rPr lang="en-US" b="0" i="0">
                <a:solidFill>
                  <a:schemeClr val="tx1"/>
                </a:solidFill>
                <a:latin typeface="Josefin Sans" pitchFamily="2" charset="0"/>
              </a:rPr>
              <a:t>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D7DE9-5F32-4810-BF33-A15AE8D9909B}"/>
              </a:ext>
            </a:extLst>
          </p:cNvPr>
          <p:cNvSpPr txBox="1"/>
          <p:nvPr/>
        </p:nvSpPr>
        <p:spPr>
          <a:xfrm>
            <a:off x="1582807" y="3965713"/>
            <a:ext cx="5746472" cy="2539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Project Tracker</a:t>
            </a:r>
            <a:r>
              <a:rPr lang="en-US" sz="1050">
                <a:solidFill>
                  <a:srgbClr val="0070C0"/>
                </a:solidFill>
              </a:rPr>
              <a:t>: </a:t>
            </a:r>
            <a:r>
              <a:rPr lang="en-US" sz="105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https://peskysku.atlassian.net/jira/software/projects/PES/boards/1</a:t>
            </a:r>
            <a:endParaRPr lang="en-US" sz="105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E3E71-BF88-4FBE-897E-62BD630A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07" y="789468"/>
            <a:ext cx="5914391" cy="2862817"/>
          </a:xfrm>
          <a:prstGeom prst="rect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327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2238661" y="1124075"/>
            <a:ext cx="5579459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ABOUT THE CLIENT</a:t>
            </a:r>
            <a:endParaRPr lang="en-IN"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2"/>
          </p:nvPr>
        </p:nvSpPr>
        <p:spPr>
          <a:xfrm>
            <a:off x="951625" y="912200"/>
            <a:ext cx="2172900" cy="10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C74533"/>
                </a:solidFill>
              </a:rPr>
              <a:t>01</a:t>
            </a:r>
            <a:endParaRPr lang="en-IN">
              <a:solidFill>
                <a:srgbClr val="C74533"/>
              </a:solidFill>
            </a:endParaRPr>
          </a:p>
        </p:txBody>
      </p:sp>
      <p:grpSp>
        <p:nvGrpSpPr>
          <p:cNvPr id="26" name="Google Shape;1746;p34">
            <a:extLst>
              <a:ext uri="{FF2B5EF4-FFF2-40B4-BE49-F238E27FC236}">
                <a16:creationId xmlns:a16="http://schemas.microsoft.com/office/drawing/2014/main" id="{CCCFF872-10FE-434E-B22E-2077DD124E5A}"/>
              </a:ext>
            </a:extLst>
          </p:cNvPr>
          <p:cNvGrpSpPr/>
          <p:nvPr/>
        </p:nvGrpSpPr>
        <p:grpSpPr>
          <a:xfrm>
            <a:off x="3705662" y="2631883"/>
            <a:ext cx="4264078" cy="3682038"/>
            <a:chOff x="3803739" y="1504409"/>
            <a:chExt cx="4937148" cy="4644612"/>
          </a:xfrm>
        </p:grpSpPr>
        <p:grpSp>
          <p:nvGrpSpPr>
            <p:cNvPr id="27" name="Google Shape;1747;p34">
              <a:extLst>
                <a:ext uri="{FF2B5EF4-FFF2-40B4-BE49-F238E27FC236}">
                  <a16:creationId xmlns:a16="http://schemas.microsoft.com/office/drawing/2014/main" id="{7541BE80-68ED-4EA3-8340-55445195BCE0}"/>
                </a:ext>
              </a:extLst>
            </p:cNvPr>
            <p:cNvGrpSpPr/>
            <p:nvPr/>
          </p:nvGrpSpPr>
          <p:grpSpPr>
            <a:xfrm>
              <a:off x="3803739" y="1504409"/>
              <a:ext cx="4641219" cy="4644612"/>
              <a:chOff x="3803739" y="1504409"/>
              <a:chExt cx="4641219" cy="4644612"/>
            </a:xfrm>
          </p:grpSpPr>
          <p:sp>
            <p:nvSpPr>
              <p:cNvPr id="89" name="Google Shape;1748;p34">
                <a:extLst>
                  <a:ext uri="{FF2B5EF4-FFF2-40B4-BE49-F238E27FC236}">
                    <a16:creationId xmlns:a16="http://schemas.microsoft.com/office/drawing/2014/main" id="{15AEA881-8041-45C2-A560-F6D390C95993}"/>
                  </a:ext>
                </a:extLst>
              </p:cNvPr>
              <p:cNvSpPr/>
              <p:nvPr/>
            </p:nvSpPr>
            <p:spPr>
              <a:xfrm>
                <a:off x="3916458" y="1620521"/>
                <a:ext cx="4528500" cy="4528500"/>
              </a:xfrm>
              <a:prstGeom prst="arc">
                <a:avLst>
                  <a:gd name="adj1" fmla="val 10794863"/>
                  <a:gd name="adj2" fmla="val 16542396"/>
                </a:avLst>
              </a:prstGeom>
              <a:noFill/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" name="Google Shape;1749;p34">
                <a:extLst>
                  <a:ext uri="{FF2B5EF4-FFF2-40B4-BE49-F238E27FC236}">
                    <a16:creationId xmlns:a16="http://schemas.microsoft.com/office/drawing/2014/main" id="{3F96261A-FF02-48F7-B43A-568FF3995313}"/>
                  </a:ext>
                </a:extLst>
              </p:cNvPr>
              <p:cNvSpPr/>
              <p:nvPr/>
            </p:nvSpPr>
            <p:spPr>
              <a:xfrm>
                <a:off x="3803739" y="3768357"/>
                <a:ext cx="232800" cy="232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1" name="Google Shape;1750;p34">
                <a:extLst>
                  <a:ext uri="{FF2B5EF4-FFF2-40B4-BE49-F238E27FC236}">
                    <a16:creationId xmlns:a16="http://schemas.microsoft.com/office/drawing/2014/main" id="{93563A2E-4C9A-489B-AD20-7F0BA77F08CE}"/>
                  </a:ext>
                </a:extLst>
              </p:cNvPr>
              <p:cNvSpPr/>
              <p:nvPr/>
            </p:nvSpPr>
            <p:spPr>
              <a:xfrm>
                <a:off x="3973182" y="2903482"/>
                <a:ext cx="232800" cy="2328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2" name="Google Shape;1751;p34">
                <a:extLst>
                  <a:ext uri="{FF2B5EF4-FFF2-40B4-BE49-F238E27FC236}">
                    <a16:creationId xmlns:a16="http://schemas.microsoft.com/office/drawing/2014/main" id="{CE41F1DA-3D9D-421B-914A-8D16D0871887}"/>
                  </a:ext>
                </a:extLst>
              </p:cNvPr>
              <p:cNvSpPr/>
              <p:nvPr/>
            </p:nvSpPr>
            <p:spPr>
              <a:xfrm>
                <a:off x="4497967" y="2110668"/>
                <a:ext cx="232800" cy="2328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3" name="Google Shape;1752;p34">
                <a:extLst>
                  <a:ext uri="{FF2B5EF4-FFF2-40B4-BE49-F238E27FC236}">
                    <a16:creationId xmlns:a16="http://schemas.microsoft.com/office/drawing/2014/main" id="{0B31B02A-4694-4F28-82CC-A295F33F6E8A}"/>
                  </a:ext>
                </a:extLst>
              </p:cNvPr>
              <p:cNvSpPr/>
              <p:nvPr/>
            </p:nvSpPr>
            <p:spPr>
              <a:xfrm>
                <a:off x="5302796" y="1630478"/>
                <a:ext cx="232800" cy="2328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4" name="Google Shape;1753;p34">
                <a:extLst>
                  <a:ext uri="{FF2B5EF4-FFF2-40B4-BE49-F238E27FC236}">
                    <a16:creationId xmlns:a16="http://schemas.microsoft.com/office/drawing/2014/main" id="{CF576208-291B-4F5C-8A85-FDA783E27148}"/>
                  </a:ext>
                </a:extLst>
              </p:cNvPr>
              <p:cNvSpPr/>
              <p:nvPr/>
            </p:nvSpPr>
            <p:spPr>
              <a:xfrm>
                <a:off x="6264469" y="1504409"/>
                <a:ext cx="232800" cy="232800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</p:grpSp>
        <p:grpSp>
          <p:nvGrpSpPr>
            <p:cNvPr id="28" name="Google Shape;1754;p34">
              <a:extLst>
                <a:ext uri="{FF2B5EF4-FFF2-40B4-BE49-F238E27FC236}">
                  <a16:creationId xmlns:a16="http://schemas.microsoft.com/office/drawing/2014/main" id="{DAC5DBC8-5CD5-4B8C-8553-E2024246D23C}"/>
                </a:ext>
              </a:extLst>
            </p:cNvPr>
            <p:cNvGrpSpPr/>
            <p:nvPr/>
          </p:nvGrpSpPr>
          <p:grpSpPr>
            <a:xfrm>
              <a:off x="4369037" y="2108182"/>
              <a:ext cx="4371850" cy="2354060"/>
              <a:chOff x="2250499" y="2258859"/>
              <a:chExt cx="4643001" cy="2500063"/>
            </a:xfrm>
          </p:grpSpPr>
          <p:sp>
            <p:nvSpPr>
              <p:cNvPr id="29" name="Google Shape;1755;p34">
                <a:extLst>
                  <a:ext uri="{FF2B5EF4-FFF2-40B4-BE49-F238E27FC236}">
                    <a16:creationId xmlns:a16="http://schemas.microsoft.com/office/drawing/2014/main" id="{0D5DA847-276F-4703-8D4B-7ECA27C1B989}"/>
                  </a:ext>
                </a:extLst>
              </p:cNvPr>
              <p:cNvSpPr/>
              <p:nvPr/>
            </p:nvSpPr>
            <p:spPr>
              <a:xfrm>
                <a:off x="3134126" y="2610903"/>
                <a:ext cx="852292" cy="564696"/>
              </a:xfrm>
              <a:custGeom>
                <a:avLst/>
                <a:gdLst/>
                <a:ahLst/>
                <a:cxnLst/>
                <a:rect l="l" t="t" r="r" b="b"/>
                <a:pathLst>
                  <a:path w="24860" h="16472" extrusionOk="0">
                    <a:moveTo>
                      <a:pt x="24860" y="0"/>
                    </a:moveTo>
                    <a:cubicBezTo>
                      <a:pt x="22674" y="763"/>
                      <a:pt x="20183" y="966"/>
                      <a:pt x="17895" y="1525"/>
                    </a:cubicBezTo>
                    <a:cubicBezTo>
                      <a:pt x="16624" y="1881"/>
                      <a:pt x="15353" y="2237"/>
                      <a:pt x="14133" y="2695"/>
                    </a:cubicBezTo>
                    <a:cubicBezTo>
                      <a:pt x="11541" y="6101"/>
                      <a:pt x="8999" y="9507"/>
                      <a:pt x="6559" y="13065"/>
                    </a:cubicBezTo>
                    <a:cubicBezTo>
                      <a:pt x="6526" y="13148"/>
                      <a:pt x="6461" y="13182"/>
                      <a:pt x="6393" y="13182"/>
                    </a:cubicBezTo>
                    <a:cubicBezTo>
                      <a:pt x="6252" y="13182"/>
                      <a:pt x="6100" y="13033"/>
                      <a:pt x="6203" y="12862"/>
                    </a:cubicBezTo>
                    <a:cubicBezTo>
                      <a:pt x="8186" y="9405"/>
                      <a:pt x="10422" y="6151"/>
                      <a:pt x="12964" y="3152"/>
                    </a:cubicBezTo>
                    <a:lnTo>
                      <a:pt x="12964" y="3152"/>
                    </a:lnTo>
                    <a:cubicBezTo>
                      <a:pt x="12354" y="3355"/>
                      <a:pt x="11693" y="3610"/>
                      <a:pt x="11083" y="3915"/>
                    </a:cubicBezTo>
                    <a:cubicBezTo>
                      <a:pt x="6610" y="5846"/>
                      <a:pt x="1" y="9913"/>
                      <a:pt x="2848" y="15709"/>
                    </a:cubicBezTo>
                    <a:cubicBezTo>
                      <a:pt x="6406" y="15861"/>
                      <a:pt x="9914" y="16471"/>
                      <a:pt x="13472" y="16471"/>
                    </a:cubicBezTo>
                    <a:cubicBezTo>
                      <a:pt x="17082" y="16471"/>
                      <a:pt x="20386" y="15556"/>
                      <a:pt x="23843" y="15353"/>
                    </a:cubicBezTo>
                    <a:cubicBezTo>
                      <a:pt x="24046" y="12658"/>
                      <a:pt x="24555" y="10066"/>
                      <a:pt x="24758" y="7473"/>
                    </a:cubicBezTo>
                    <a:cubicBezTo>
                      <a:pt x="24860" y="5643"/>
                      <a:pt x="24809" y="3864"/>
                      <a:pt x="24860" y="2034"/>
                    </a:cubicBezTo>
                    <a:lnTo>
                      <a:pt x="24860" y="2034"/>
                    </a:lnTo>
                    <a:cubicBezTo>
                      <a:pt x="23589" y="3915"/>
                      <a:pt x="22267" y="5694"/>
                      <a:pt x="20793" y="7422"/>
                    </a:cubicBezTo>
                    <a:cubicBezTo>
                      <a:pt x="19115" y="9710"/>
                      <a:pt x="17285" y="11845"/>
                      <a:pt x="15303" y="13828"/>
                    </a:cubicBezTo>
                    <a:cubicBezTo>
                      <a:pt x="15264" y="13866"/>
                      <a:pt x="15220" y="13882"/>
                      <a:pt x="15176" y="13882"/>
                    </a:cubicBezTo>
                    <a:cubicBezTo>
                      <a:pt x="15045" y="13882"/>
                      <a:pt x="14921" y="13739"/>
                      <a:pt x="14998" y="13624"/>
                    </a:cubicBezTo>
                    <a:cubicBezTo>
                      <a:pt x="16472" y="11540"/>
                      <a:pt x="18200" y="9659"/>
                      <a:pt x="19776" y="7677"/>
                    </a:cubicBezTo>
                    <a:cubicBezTo>
                      <a:pt x="21505" y="5541"/>
                      <a:pt x="23030" y="3152"/>
                      <a:pt x="24860" y="1068"/>
                    </a:cubicBezTo>
                    <a:cubicBezTo>
                      <a:pt x="24860" y="712"/>
                      <a:pt x="24860" y="356"/>
                      <a:pt x="248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" name="Google Shape;1756;p34">
                <a:extLst>
                  <a:ext uri="{FF2B5EF4-FFF2-40B4-BE49-F238E27FC236}">
                    <a16:creationId xmlns:a16="http://schemas.microsoft.com/office/drawing/2014/main" id="{3862BE19-A8B3-4F55-B000-0A2BCDC30F66}"/>
                  </a:ext>
                </a:extLst>
              </p:cNvPr>
              <p:cNvSpPr/>
              <p:nvPr/>
            </p:nvSpPr>
            <p:spPr>
              <a:xfrm>
                <a:off x="2989484" y="4026037"/>
                <a:ext cx="179544" cy="188004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5484" extrusionOk="0">
                    <a:moveTo>
                      <a:pt x="2288" y="0"/>
                    </a:moveTo>
                    <a:cubicBezTo>
                      <a:pt x="1119" y="407"/>
                      <a:pt x="356" y="1424"/>
                      <a:pt x="255" y="2644"/>
                    </a:cubicBezTo>
                    <a:cubicBezTo>
                      <a:pt x="153" y="3406"/>
                      <a:pt x="1" y="4220"/>
                      <a:pt x="509" y="4830"/>
                    </a:cubicBezTo>
                    <a:cubicBezTo>
                      <a:pt x="877" y="5239"/>
                      <a:pt x="1444" y="5484"/>
                      <a:pt x="2022" y="5484"/>
                    </a:cubicBezTo>
                    <a:cubicBezTo>
                      <a:pt x="2162" y="5484"/>
                      <a:pt x="2302" y="5469"/>
                      <a:pt x="2441" y="5440"/>
                    </a:cubicBezTo>
                    <a:cubicBezTo>
                      <a:pt x="3966" y="5389"/>
                      <a:pt x="5237" y="4067"/>
                      <a:pt x="5237" y="2542"/>
                    </a:cubicBezTo>
                    <a:cubicBezTo>
                      <a:pt x="5186" y="1017"/>
                      <a:pt x="3864" y="254"/>
                      <a:pt x="2491" y="51"/>
                    </a:cubicBezTo>
                    <a:cubicBezTo>
                      <a:pt x="2441" y="51"/>
                      <a:pt x="2339" y="51"/>
                      <a:pt x="2288" y="0"/>
                    </a:cubicBezTo>
                    <a:close/>
                  </a:path>
                </a:pathLst>
              </a:custGeom>
              <a:solidFill>
                <a:srgbClr val="CE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" name="Google Shape;1757;p34">
                <a:extLst>
                  <a:ext uri="{FF2B5EF4-FFF2-40B4-BE49-F238E27FC236}">
                    <a16:creationId xmlns:a16="http://schemas.microsoft.com/office/drawing/2014/main" id="{8D3D70EE-0F3A-4E8B-84B1-9D6130B16F98}"/>
                  </a:ext>
                </a:extLst>
              </p:cNvPr>
              <p:cNvSpPr/>
              <p:nvPr/>
            </p:nvSpPr>
            <p:spPr>
              <a:xfrm>
                <a:off x="2316735" y="3285336"/>
                <a:ext cx="310267" cy="498463"/>
              </a:xfrm>
              <a:custGeom>
                <a:avLst/>
                <a:gdLst/>
                <a:ahLst/>
                <a:cxnLst/>
                <a:rect l="l" t="t" r="r" b="b"/>
                <a:pathLst>
                  <a:path w="9050" h="14540" extrusionOk="0">
                    <a:moveTo>
                      <a:pt x="9050" y="1"/>
                    </a:moveTo>
                    <a:lnTo>
                      <a:pt x="9050" y="1"/>
                    </a:lnTo>
                    <a:cubicBezTo>
                      <a:pt x="8440" y="103"/>
                      <a:pt x="7880" y="255"/>
                      <a:pt x="7321" y="458"/>
                    </a:cubicBezTo>
                    <a:cubicBezTo>
                      <a:pt x="6660" y="713"/>
                      <a:pt x="6101" y="1018"/>
                      <a:pt x="5491" y="1323"/>
                    </a:cubicBezTo>
                    <a:cubicBezTo>
                      <a:pt x="4220" y="4474"/>
                      <a:pt x="1" y="12608"/>
                      <a:pt x="3763" y="14540"/>
                    </a:cubicBezTo>
                    <a:cubicBezTo>
                      <a:pt x="4373" y="13218"/>
                      <a:pt x="5034" y="11947"/>
                      <a:pt x="5847" y="10727"/>
                    </a:cubicBezTo>
                    <a:cubicBezTo>
                      <a:pt x="6355" y="7016"/>
                      <a:pt x="7423" y="3356"/>
                      <a:pt x="90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" name="Google Shape;1758;p34">
                <a:extLst>
                  <a:ext uri="{FF2B5EF4-FFF2-40B4-BE49-F238E27FC236}">
                    <a16:creationId xmlns:a16="http://schemas.microsoft.com/office/drawing/2014/main" id="{09D72603-1C88-47FF-A9CF-F1546A7715F2}"/>
                  </a:ext>
                </a:extLst>
              </p:cNvPr>
              <p:cNvSpPr/>
              <p:nvPr/>
            </p:nvSpPr>
            <p:spPr>
              <a:xfrm>
                <a:off x="2773359" y="2485430"/>
                <a:ext cx="2537642" cy="1634746"/>
              </a:xfrm>
              <a:custGeom>
                <a:avLst/>
                <a:gdLst/>
                <a:ahLst/>
                <a:cxnLst/>
                <a:rect l="l" t="t" r="r" b="b"/>
                <a:pathLst>
                  <a:path w="74019" h="47685" extrusionOk="0">
                    <a:moveTo>
                      <a:pt x="50396" y="1126"/>
                    </a:moveTo>
                    <a:cubicBezTo>
                      <a:pt x="51592" y="1126"/>
                      <a:pt x="52780" y="1183"/>
                      <a:pt x="53938" y="1271"/>
                    </a:cubicBezTo>
                    <a:cubicBezTo>
                      <a:pt x="57954" y="1576"/>
                      <a:pt x="62733" y="2186"/>
                      <a:pt x="66139" y="4474"/>
                    </a:cubicBezTo>
                    <a:cubicBezTo>
                      <a:pt x="66189" y="4474"/>
                      <a:pt x="66189" y="4525"/>
                      <a:pt x="66240" y="4525"/>
                    </a:cubicBezTo>
                    <a:cubicBezTo>
                      <a:pt x="68833" y="5795"/>
                      <a:pt x="70104" y="10472"/>
                      <a:pt x="70968" y="12760"/>
                    </a:cubicBezTo>
                    <a:cubicBezTo>
                      <a:pt x="71578" y="14539"/>
                      <a:pt x="72900" y="18403"/>
                      <a:pt x="70816" y="19521"/>
                    </a:cubicBezTo>
                    <a:cubicBezTo>
                      <a:pt x="70816" y="19674"/>
                      <a:pt x="70714" y="19826"/>
                      <a:pt x="70561" y="19877"/>
                    </a:cubicBezTo>
                    <a:cubicBezTo>
                      <a:pt x="68270" y="20304"/>
                      <a:pt x="65880" y="20423"/>
                      <a:pt x="63473" y="20423"/>
                    </a:cubicBezTo>
                    <a:cubicBezTo>
                      <a:pt x="60434" y="20423"/>
                      <a:pt x="57369" y="20233"/>
                      <a:pt x="54446" y="20233"/>
                    </a:cubicBezTo>
                    <a:cubicBezTo>
                      <a:pt x="52587" y="20233"/>
                      <a:pt x="50537" y="20403"/>
                      <a:pt x="48499" y="20403"/>
                    </a:cubicBezTo>
                    <a:cubicBezTo>
                      <a:pt x="46080" y="20403"/>
                      <a:pt x="43678" y="20163"/>
                      <a:pt x="41636" y="19114"/>
                    </a:cubicBezTo>
                    <a:cubicBezTo>
                      <a:pt x="41432" y="19013"/>
                      <a:pt x="41280" y="18962"/>
                      <a:pt x="41127" y="18860"/>
                    </a:cubicBezTo>
                    <a:lnTo>
                      <a:pt x="40975" y="18708"/>
                    </a:lnTo>
                    <a:cubicBezTo>
                      <a:pt x="40924" y="18657"/>
                      <a:pt x="40873" y="18606"/>
                      <a:pt x="40873" y="18555"/>
                    </a:cubicBezTo>
                    <a:cubicBezTo>
                      <a:pt x="38789" y="16674"/>
                      <a:pt x="39501" y="11997"/>
                      <a:pt x="39501" y="9659"/>
                    </a:cubicBezTo>
                    <a:cubicBezTo>
                      <a:pt x="39551" y="6761"/>
                      <a:pt x="39806" y="1932"/>
                      <a:pt x="43669" y="1932"/>
                    </a:cubicBezTo>
                    <a:cubicBezTo>
                      <a:pt x="45833" y="1333"/>
                      <a:pt x="48128" y="1126"/>
                      <a:pt x="50396" y="1126"/>
                    </a:cubicBezTo>
                    <a:close/>
                    <a:moveTo>
                      <a:pt x="34021" y="2839"/>
                    </a:moveTo>
                    <a:cubicBezTo>
                      <a:pt x="34550" y="2839"/>
                      <a:pt x="35073" y="2873"/>
                      <a:pt x="35586" y="2949"/>
                    </a:cubicBezTo>
                    <a:lnTo>
                      <a:pt x="35688" y="2949"/>
                    </a:lnTo>
                    <a:cubicBezTo>
                      <a:pt x="35840" y="2949"/>
                      <a:pt x="35942" y="3050"/>
                      <a:pt x="35942" y="3152"/>
                    </a:cubicBezTo>
                    <a:cubicBezTo>
                      <a:pt x="37010" y="8439"/>
                      <a:pt x="36755" y="13878"/>
                      <a:pt x="35230" y="19064"/>
                    </a:cubicBezTo>
                    <a:lnTo>
                      <a:pt x="35230" y="19114"/>
                    </a:lnTo>
                    <a:cubicBezTo>
                      <a:pt x="35434" y="19318"/>
                      <a:pt x="35383" y="19623"/>
                      <a:pt x="35129" y="19724"/>
                    </a:cubicBezTo>
                    <a:cubicBezTo>
                      <a:pt x="31977" y="21097"/>
                      <a:pt x="28012" y="21250"/>
                      <a:pt x="24555" y="21351"/>
                    </a:cubicBezTo>
                    <a:cubicBezTo>
                      <a:pt x="23833" y="21371"/>
                      <a:pt x="23091" y="21385"/>
                      <a:pt x="22338" y="21385"/>
                    </a:cubicBezTo>
                    <a:cubicBezTo>
                      <a:pt x="19274" y="21385"/>
                      <a:pt x="16024" y="21151"/>
                      <a:pt x="13167" y="20131"/>
                    </a:cubicBezTo>
                    <a:cubicBezTo>
                      <a:pt x="13127" y="20145"/>
                      <a:pt x="13086" y="20151"/>
                      <a:pt x="13046" y="20151"/>
                    </a:cubicBezTo>
                    <a:cubicBezTo>
                      <a:pt x="12937" y="20151"/>
                      <a:pt x="12835" y="20104"/>
                      <a:pt x="12761" y="20030"/>
                    </a:cubicBezTo>
                    <a:cubicBezTo>
                      <a:pt x="8490" y="16573"/>
                      <a:pt x="13727" y="10625"/>
                      <a:pt x="16828" y="8541"/>
                    </a:cubicBezTo>
                    <a:cubicBezTo>
                      <a:pt x="19674" y="6761"/>
                      <a:pt x="22826" y="5389"/>
                      <a:pt x="26080" y="4423"/>
                    </a:cubicBezTo>
                    <a:cubicBezTo>
                      <a:pt x="28540" y="3702"/>
                      <a:pt x="31355" y="2839"/>
                      <a:pt x="34021" y="2839"/>
                    </a:cubicBezTo>
                    <a:close/>
                    <a:moveTo>
                      <a:pt x="43284" y="23077"/>
                    </a:moveTo>
                    <a:cubicBezTo>
                      <a:pt x="44157" y="23077"/>
                      <a:pt x="45051" y="23220"/>
                      <a:pt x="45906" y="23283"/>
                    </a:cubicBezTo>
                    <a:cubicBezTo>
                      <a:pt x="47126" y="23385"/>
                      <a:pt x="48905" y="23181"/>
                      <a:pt x="50024" y="23690"/>
                    </a:cubicBezTo>
                    <a:cubicBezTo>
                      <a:pt x="51498" y="24351"/>
                      <a:pt x="50634" y="25876"/>
                      <a:pt x="49464" y="26181"/>
                    </a:cubicBezTo>
                    <a:cubicBezTo>
                      <a:pt x="48532" y="26414"/>
                      <a:pt x="47579" y="26516"/>
                      <a:pt x="46631" y="26516"/>
                    </a:cubicBezTo>
                    <a:cubicBezTo>
                      <a:pt x="46132" y="26516"/>
                      <a:pt x="45635" y="26487"/>
                      <a:pt x="45143" y="26435"/>
                    </a:cubicBezTo>
                    <a:cubicBezTo>
                      <a:pt x="44076" y="26333"/>
                      <a:pt x="42297" y="26435"/>
                      <a:pt x="41483" y="25672"/>
                    </a:cubicBezTo>
                    <a:cubicBezTo>
                      <a:pt x="40822" y="25215"/>
                      <a:pt x="40771" y="24351"/>
                      <a:pt x="41381" y="23842"/>
                    </a:cubicBezTo>
                    <a:cubicBezTo>
                      <a:pt x="41331" y="23588"/>
                      <a:pt x="41483" y="23334"/>
                      <a:pt x="41737" y="23283"/>
                    </a:cubicBezTo>
                    <a:cubicBezTo>
                      <a:pt x="42236" y="23130"/>
                      <a:pt x="42756" y="23077"/>
                      <a:pt x="43284" y="23077"/>
                    </a:cubicBezTo>
                    <a:close/>
                    <a:moveTo>
                      <a:pt x="44505" y="39"/>
                    </a:moveTo>
                    <a:cubicBezTo>
                      <a:pt x="38379" y="39"/>
                      <a:pt x="32313" y="861"/>
                      <a:pt x="26436" y="2440"/>
                    </a:cubicBezTo>
                    <a:cubicBezTo>
                      <a:pt x="19827" y="4270"/>
                      <a:pt x="13777" y="7676"/>
                      <a:pt x="8846" y="12455"/>
                    </a:cubicBezTo>
                    <a:cubicBezTo>
                      <a:pt x="6610" y="14641"/>
                      <a:pt x="4678" y="17132"/>
                      <a:pt x="3102" y="19826"/>
                    </a:cubicBezTo>
                    <a:cubicBezTo>
                      <a:pt x="1678" y="22266"/>
                      <a:pt x="916" y="24808"/>
                      <a:pt x="1" y="27452"/>
                    </a:cubicBezTo>
                    <a:cubicBezTo>
                      <a:pt x="3206" y="25921"/>
                      <a:pt x="6682" y="25155"/>
                      <a:pt x="10216" y="25155"/>
                    </a:cubicBezTo>
                    <a:cubicBezTo>
                      <a:pt x="10437" y="25155"/>
                      <a:pt x="10658" y="25158"/>
                      <a:pt x="10880" y="25164"/>
                    </a:cubicBezTo>
                    <a:cubicBezTo>
                      <a:pt x="23640" y="25215"/>
                      <a:pt x="29689" y="36348"/>
                      <a:pt x="30655" y="47684"/>
                    </a:cubicBezTo>
                    <a:cubicBezTo>
                      <a:pt x="32180" y="47532"/>
                      <a:pt x="33705" y="47481"/>
                      <a:pt x="35230" y="47430"/>
                    </a:cubicBezTo>
                    <a:cubicBezTo>
                      <a:pt x="34671" y="41991"/>
                      <a:pt x="34925" y="36297"/>
                      <a:pt x="34925" y="30807"/>
                    </a:cubicBezTo>
                    <a:cubicBezTo>
                      <a:pt x="34925" y="27706"/>
                      <a:pt x="34925" y="23690"/>
                      <a:pt x="37620" y="21707"/>
                    </a:cubicBezTo>
                    <a:cubicBezTo>
                      <a:pt x="37365" y="15403"/>
                      <a:pt x="38077" y="9100"/>
                      <a:pt x="38331" y="2847"/>
                    </a:cubicBezTo>
                    <a:cubicBezTo>
                      <a:pt x="38331" y="2745"/>
                      <a:pt x="38420" y="2694"/>
                      <a:pt x="38509" y="2694"/>
                    </a:cubicBezTo>
                    <a:cubicBezTo>
                      <a:pt x="38598" y="2694"/>
                      <a:pt x="38687" y="2745"/>
                      <a:pt x="38687" y="2847"/>
                    </a:cubicBezTo>
                    <a:cubicBezTo>
                      <a:pt x="38687" y="9100"/>
                      <a:pt x="39043" y="15403"/>
                      <a:pt x="38535" y="21605"/>
                    </a:cubicBezTo>
                    <a:cubicBezTo>
                      <a:pt x="38535" y="21707"/>
                      <a:pt x="38535" y="21758"/>
                      <a:pt x="38484" y="21860"/>
                    </a:cubicBezTo>
                    <a:cubicBezTo>
                      <a:pt x="35942" y="25876"/>
                      <a:pt x="36145" y="29688"/>
                      <a:pt x="36145" y="34264"/>
                    </a:cubicBezTo>
                    <a:cubicBezTo>
                      <a:pt x="36145" y="38585"/>
                      <a:pt x="36450" y="43058"/>
                      <a:pt x="36094" y="47430"/>
                    </a:cubicBezTo>
                    <a:cubicBezTo>
                      <a:pt x="37450" y="47396"/>
                      <a:pt x="38811" y="47385"/>
                      <a:pt x="40175" y="47385"/>
                    </a:cubicBezTo>
                    <a:cubicBezTo>
                      <a:pt x="42901" y="47385"/>
                      <a:pt x="45635" y="47430"/>
                      <a:pt x="48346" y="47430"/>
                    </a:cubicBezTo>
                    <a:lnTo>
                      <a:pt x="66545" y="47379"/>
                    </a:lnTo>
                    <a:cubicBezTo>
                      <a:pt x="66800" y="42143"/>
                      <a:pt x="68884" y="37212"/>
                      <a:pt x="72442" y="33399"/>
                    </a:cubicBezTo>
                    <a:cubicBezTo>
                      <a:pt x="71680" y="31925"/>
                      <a:pt x="71476" y="30146"/>
                      <a:pt x="71121" y="28519"/>
                    </a:cubicBezTo>
                    <a:cubicBezTo>
                      <a:pt x="70663" y="26842"/>
                      <a:pt x="70409" y="25113"/>
                      <a:pt x="70358" y="23334"/>
                    </a:cubicBezTo>
                    <a:cubicBezTo>
                      <a:pt x="70358" y="23232"/>
                      <a:pt x="70409" y="23131"/>
                      <a:pt x="70511" y="23080"/>
                    </a:cubicBezTo>
                    <a:cubicBezTo>
                      <a:pt x="71019" y="22470"/>
                      <a:pt x="71578" y="21910"/>
                      <a:pt x="72188" y="21402"/>
                    </a:cubicBezTo>
                    <a:cubicBezTo>
                      <a:pt x="72849" y="20690"/>
                      <a:pt x="73357" y="19877"/>
                      <a:pt x="74018" y="19165"/>
                    </a:cubicBezTo>
                    <a:cubicBezTo>
                      <a:pt x="73103" y="16979"/>
                      <a:pt x="72595" y="14590"/>
                      <a:pt x="71832" y="12302"/>
                    </a:cubicBezTo>
                    <a:cubicBezTo>
                      <a:pt x="70866" y="9608"/>
                      <a:pt x="69596" y="7066"/>
                      <a:pt x="68680" y="4321"/>
                    </a:cubicBezTo>
                    <a:cubicBezTo>
                      <a:pt x="62936" y="0"/>
                      <a:pt x="54345" y="254"/>
                      <a:pt x="47431" y="102"/>
                    </a:cubicBezTo>
                    <a:cubicBezTo>
                      <a:pt x="46454" y="60"/>
                      <a:pt x="45479" y="39"/>
                      <a:pt x="44505" y="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3" name="Google Shape;1759;p34">
                <a:extLst>
                  <a:ext uri="{FF2B5EF4-FFF2-40B4-BE49-F238E27FC236}">
                    <a16:creationId xmlns:a16="http://schemas.microsoft.com/office/drawing/2014/main" id="{B4538A39-8398-426B-981C-265C40DF7C19}"/>
                  </a:ext>
                </a:extLst>
              </p:cNvPr>
              <p:cNvSpPr/>
              <p:nvPr/>
            </p:nvSpPr>
            <p:spPr>
              <a:xfrm>
                <a:off x="3629114" y="3578141"/>
                <a:ext cx="352093" cy="540287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157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356" y="4220"/>
                      <a:pt x="5237" y="9964"/>
                      <a:pt x="5694" y="15759"/>
                    </a:cubicBezTo>
                    <a:cubicBezTo>
                      <a:pt x="7219" y="15658"/>
                      <a:pt x="8744" y="15556"/>
                      <a:pt x="10269" y="15556"/>
                    </a:cubicBezTo>
                    <a:cubicBezTo>
                      <a:pt x="9913" y="11388"/>
                      <a:pt x="9812" y="7219"/>
                      <a:pt x="9964" y="3101"/>
                    </a:cubicBezTo>
                    <a:lnTo>
                      <a:pt x="9964" y="3101"/>
                    </a:lnTo>
                    <a:cubicBezTo>
                      <a:pt x="9414" y="3431"/>
                      <a:pt x="8732" y="3563"/>
                      <a:pt x="8005" y="3563"/>
                    </a:cubicBezTo>
                    <a:cubicBezTo>
                      <a:pt x="6718" y="3563"/>
                      <a:pt x="5292" y="3150"/>
                      <a:pt x="4220" y="2695"/>
                    </a:cubicBezTo>
                    <a:cubicBezTo>
                      <a:pt x="2746" y="2085"/>
                      <a:pt x="1322" y="1220"/>
                      <a:pt x="153" y="153"/>
                    </a:cubicBezTo>
                    <a:cubicBezTo>
                      <a:pt x="102" y="102"/>
                      <a:pt x="51" y="51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" name="Google Shape;1760;p34">
                <a:extLst>
                  <a:ext uri="{FF2B5EF4-FFF2-40B4-BE49-F238E27FC236}">
                    <a16:creationId xmlns:a16="http://schemas.microsoft.com/office/drawing/2014/main" id="{642195FE-C3D2-46AF-895E-2C08AA982969}"/>
                  </a:ext>
                </a:extLst>
              </p:cNvPr>
              <p:cNvSpPr/>
              <p:nvPr/>
            </p:nvSpPr>
            <p:spPr>
              <a:xfrm>
                <a:off x="4010794" y="3520615"/>
                <a:ext cx="1246177" cy="591196"/>
              </a:xfrm>
              <a:custGeom>
                <a:avLst/>
                <a:gdLst/>
                <a:ahLst/>
                <a:cxnLst/>
                <a:rect l="l" t="t" r="r" b="b"/>
                <a:pathLst>
                  <a:path w="36349" h="17245" extrusionOk="0">
                    <a:moveTo>
                      <a:pt x="35382" y="1"/>
                    </a:moveTo>
                    <a:cubicBezTo>
                      <a:pt x="33451" y="1627"/>
                      <a:pt x="31621" y="3458"/>
                      <a:pt x="30045" y="5440"/>
                    </a:cubicBezTo>
                    <a:cubicBezTo>
                      <a:pt x="27147" y="8795"/>
                      <a:pt x="23995" y="12303"/>
                      <a:pt x="19623" y="13726"/>
                    </a:cubicBezTo>
                    <a:cubicBezTo>
                      <a:pt x="17823" y="14256"/>
                      <a:pt x="15969" y="14521"/>
                      <a:pt x="14118" y="14521"/>
                    </a:cubicBezTo>
                    <a:cubicBezTo>
                      <a:pt x="11527" y="14521"/>
                      <a:pt x="8939" y="14002"/>
                      <a:pt x="6508" y="12964"/>
                    </a:cubicBezTo>
                    <a:cubicBezTo>
                      <a:pt x="4576" y="12252"/>
                      <a:pt x="2898" y="10930"/>
                      <a:pt x="1729" y="9253"/>
                    </a:cubicBezTo>
                    <a:cubicBezTo>
                      <a:pt x="1068" y="8236"/>
                      <a:pt x="509" y="7169"/>
                      <a:pt x="102" y="6101"/>
                    </a:cubicBezTo>
                    <a:lnTo>
                      <a:pt x="102" y="6101"/>
                    </a:lnTo>
                    <a:cubicBezTo>
                      <a:pt x="153" y="9812"/>
                      <a:pt x="306" y="13574"/>
                      <a:pt x="0" y="17234"/>
                    </a:cubicBezTo>
                    <a:cubicBezTo>
                      <a:pt x="1064" y="17208"/>
                      <a:pt x="2132" y="17198"/>
                      <a:pt x="3201" y="17198"/>
                    </a:cubicBezTo>
                    <a:cubicBezTo>
                      <a:pt x="5603" y="17198"/>
                      <a:pt x="8014" y="17245"/>
                      <a:pt x="10413" y="17245"/>
                    </a:cubicBezTo>
                    <a:cubicBezTo>
                      <a:pt x="11027" y="17245"/>
                      <a:pt x="11640" y="17242"/>
                      <a:pt x="12252" y="17234"/>
                    </a:cubicBezTo>
                    <a:lnTo>
                      <a:pt x="30451" y="17183"/>
                    </a:lnTo>
                    <a:cubicBezTo>
                      <a:pt x="30706" y="11998"/>
                      <a:pt x="32790" y="7016"/>
                      <a:pt x="36348" y="3203"/>
                    </a:cubicBezTo>
                    <a:cubicBezTo>
                      <a:pt x="35891" y="2187"/>
                      <a:pt x="35535" y="1119"/>
                      <a:pt x="35382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5" name="Google Shape;1761;p34">
                <a:extLst>
                  <a:ext uri="{FF2B5EF4-FFF2-40B4-BE49-F238E27FC236}">
                    <a16:creationId xmlns:a16="http://schemas.microsoft.com/office/drawing/2014/main" id="{D174CDBE-902D-4A53-A570-3E9690330E1F}"/>
                  </a:ext>
                </a:extLst>
              </p:cNvPr>
              <p:cNvSpPr/>
              <p:nvPr/>
            </p:nvSpPr>
            <p:spPr>
              <a:xfrm>
                <a:off x="2492782" y="3701865"/>
                <a:ext cx="1131121" cy="955068"/>
              </a:xfrm>
              <a:custGeom>
                <a:avLst/>
                <a:gdLst/>
                <a:ahLst/>
                <a:cxnLst/>
                <a:rect l="l" t="t" r="r" b="b"/>
                <a:pathLst>
                  <a:path w="32993" h="27859" extrusionOk="0">
                    <a:moveTo>
                      <a:pt x="18161" y="4125"/>
                    </a:moveTo>
                    <a:cubicBezTo>
                      <a:pt x="21466" y="4125"/>
                      <a:pt x="24576" y="5968"/>
                      <a:pt x="25774" y="9354"/>
                    </a:cubicBezTo>
                    <a:cubicBezTo>
                      <a:pt x="27452" y="14133"/>
                      <a:pt x="24656" y="19267"/>
                      <a:pt x="19775" y="20488"/>
                    </a:cubicBezTo>
                    <a:cubicBezTo>
                      <a:pt x="19178" y="20613"/>
                      <a:pt x="18582" y="20674"/>
                      <a:pt x="17996" y="20674"/>
                    </a:cubicBezTo>
                    <a:cubicBezTo>
                      <a:pt x="13850" y="20674"/>
                      <a:pt x="10187" y="17647"/>
                      <a:pt x="9608" y="13371"/>
                    </a:cubicBezTo>
                    <a:cubicBezTo>
                      <a:pt x="8947" y="9202"/>
                      <a:pt x="11743" y="5288"/>
                      <a:pt x="15861" y="4423"/>
                    </a:cubicBezTo>
                    <a:cubicBezTo>
                      <a:pt x="16624" y="4223"/>
                      <a:pt x="17398" y="4125"/>
                      <a:pt x="18161" y="4125"/>
                    </a:cubicBezTo>
                    <a:close/>
                    <a:moveTo>
                      <a:pt x="17288" y="0"/>
                    </a:moveTo>
                    <a:cubicBezTo>
                      <a:pt x="10482" y="0"/>
                      <a:pt x="6145" y="5267"/>
                      <a:pt x="4880" y="11490"/>
                    </a:cubicBezTo>
                    <a:cubicBezTo>
                      <a:pt x="4982" y="11591"/>
                      <a:pt x="5033" y="11693"/>
                      <a:pt x="4982" y="11845"/>
                    </a:cubicBezTo>
                    <a:cubicBezTo>
                      <a:pt x="4372" y="13777"/>
                      <a:pt x="2186" y="14997"/>
                      <a:pt x="0" y="15302"/>
                    </a:cubicBezTo>
                    <a:cubicBezTo>
                      <a:pt x="966" y="19217"/>
                      <a:pt x="2491" y="22318"/>
                      <a:pt x="5897" y="24656"/>
                    </a:cubicBezTo>
                    <a:cubicBezTo>
                      <a:pt x="8998" y="26690"/>
                      <a:pt x="12608" y="27757"/>
                      <a:pt x="16319" y="27859"/>
                    </a:cubicBezTo>
                    <a:lnTo>
                      <a:pt x="17590" y="27859"/>
                    </a:lnTo>
                    <a:cubicBezTo>
                      <a:pt x="25113" y="27706"/>
                      <a:pt x="31722" y="23233"/>
                      <a:pt x="32993" y="15556"/>
                    </a:cubicBezTo>
                    <a:lnTo>
                      <a:pt x="32993" y="15506"/>
                    </a:lnTo>
                    <a:cubicBezTo>
                      <a:pt x="31925" y="15048"/>
                      <a:pt x="30349" y="14133"/>
                      <a:pt x="29994" y="12964"/>
                    </a:cubicBezTo>
                    <a:cubicBezTo>
                      <a:pt x="29943" y="12913"/>
                      <a:pt x="29943" y="12862"/>
                      <a:pt x="29892" y="12760"/>
                    </a:cubicBezTo>
                    <a:cubicBezTo>
                      <a:pt x="28977" y="5999"/>
                      <a:pt x="24961" y="51"/>
                      <a:pt x="17386" y="1"/>
                    </a:cubicBezTo>
                    <a:cubicBezTo>
                      <a:pt x="17353" y="0"/>
                      <a:pt x="17321" y="0"/>
                      <a:pt x="1728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6" name="Google Shape;1762;p34">
                <a:extLst>
                  <a:ext uri="{FF2B5EF4-FFF2-40B4-BE49-F238E27FC236}">
                    <a16:creationId xmlns:a16="http://schemas.microsoft.com/office/drawing/2014/main" id="{84C5A29D-5596-499C-883B-252BD510536B}"/>
                  </a:ext>
                </a:extLst>
              </p:cNvPr>
              <p:cNvSpPr/>
              <p:nvPr/>
            </p:nvSpPr>
            <p:spPr>
              <a:xfrm>
                <a:off x="4153722" y="2570313"/>
                <a:ext cx="1085798" cy="569153"/>
              </a:xfrm>
              <a:custGeom>
                <a:avLst/>
                <a:gdLst/>
                <a:ahLst/>
                <a:cxnLst/>
                <a:rect l="l" t="t" r="r" b="b"/>
                <a:pathLst>
                  <a:path w="31671" h="16602" extrusionOk="0">
                    <a:moveTo>
                      <a:pt x="11001" y="1"/>
                    </a:moveTo>
                    <a:cubicBezTo>
                      <a:pt x="8114" y="1"/>
                      <a:pt x="5226" y="386"/>
                      <a:pt x="2339" y="523"/>
                    </a:cubicBezTo>
                    <a:cubicBezTo>
                      <a:pt x="0" y="2150"/>
                      <a:pt x="458" y="5607"/>
                      <a:pt x="508" y="8251"/>
                    </a:cubicBezTo>
                    <a:cubicBezTo>
                      <a:pt x="458" y="10741"/>
                      <a:pt x="51" y="14249"/>
                      <a:pt x="2237" y="15876"/>
                    </a:cubicBezTo>
                    <a:cubicBezTo>
                      <a:pt x="4774" y="16427"/>
                      <a:pt x="7361" y="16602"/>
                      <a:pt x="9972" y="16602"/>
                    </a:cubicBezTo>
                    <a:cubicBezTo>
                      <a:pt x="14493" y="16602"/>
                      <a:pt x="19084" y="16078"/>
                      <a:pt x="23612" y="16078"/>
                    </a:cubicBezTo>
                    <a:cubicBezTo>
                      <a:pt x="25637" y="16078"/>
                      <a:pt x="27650" y="16183"/>
                      <a:pt x="29638" y="16486"/>
                    </a:cubicBezTo>
                    <a:cubicBezTo>
                      <a:pt x="31671" y="14554"/>
                      <a:pt x="28875" y="9521"/>
                      <a:pt x="28062" y="7742"/>
                    </a:cubicBezTo>
                    <a:cubicBezTo>
                      <a:pt x="27299" y="5963"/>
                      <a:pt x="26537" y="3269"/>
                      <a:pt x="24656" y="2404"/>
                    </a:cubicBezTo>
                    <a:cubicBezTo>
                      <a:pt x="23639" y="2201"/>
                      <a:pt x="22622" y="1947"/>
                      <a:pt x="21605" y="1693"/>
                    </a:cubicBezTo>
                    <a:cubicBezTo>
                      <a:pt x="18606" y="6268"/>
                      <a:pt x="15353" y="10589"/>
                      <a:pt x="11845" y="14758"/>
                    </a:cubicBezTo>
                    <a:cubicBezTo>
                      <a:pt x="11808" y="14795"/>
                      <a:pt x="11761" y="14811"/>
                      <a:pt x="11715" y="14811"/>
                    </a:cubicBezTo>
                    <a:cubicBezTo>
                      <a:pt x="11571" y="14811"/>
                      <a:pt x="11425" y="14657"/>
                      <a:pt x="11540" y="14503"/>
                    </a:cubicBezTo>
                    <a:cubicBezTo>
                      <a:pt x="14387" y="9979"/>
                      <a:pt x="17539" y="5658"/>
                      <a:pt x="20894" y="1540"/>
                    </a:cubicBezTo>
                    <a:cubicBezTo>
                      <a:pt x="18352" y="778"/>
                      <a:pt x="15759" y="320"/>
                      <a:pt x="13167" y="66"/>
                    </a:cubicBezTo>
                    <a:lnTo>
                      <a:pt x="12709" y="66"/>
                    </a:lnTo>
                    <a:cubicBezTo>
                      <a:pt x="11387" y="2354"/>
                      <a:pt x="9710" y="4489"/>
                      <a:pt x="8185" y="6725"/>
                    </a:cubicBezTo>
                    <a:cubicBezTo>
                      <a:pt x="6812" y="8861"/>
                      <a:pt x="5338" y="10894"/>
                      <a:pt x="3762" y="12927"/>
                    </a:cubicBezTo>
                    <a:cubicBezTo>
                      <a:pt x="3725" y="12965"/>
                      <a:pt x="3678" y="12981"/>
                      <a:pt x="3632" y="12981"/>
                    </a:cubicBezTo>
                    <a:cubicBezTo>
                      <a:pt x="3488" y="12981"/>
                      <a:pt x="3342" y="12827"/>
                      <a:pt x="3457" y="12673"/>
                    </a:cubicBezTo>
                    <a:cubicBezTo>
                      <a:pt x="4880" y="10182"/>
                      <a:pt x="6456" y="7793"/>
                      <a:pt x="8134" y="5505"/>
                    </a:cubicBezTo>
                    <a:cubicBezTo>
                      <a:pt x="9405" y="3675"/>
                      <a:pt x="10625" y="1744"/>
                      <a:pt x="11947" y="15"/>
                    </a:cubicBezTo>
                    <a:cubicBezTo>
                      <a:pt x="11631" y="5"/>
                      <a:pt x="11316" y="1"/>
                      <a:pt x="110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7" name="Google Shape;1763;p34">
                <a:extLst>
                  <a:ext uri="{FF2B5EF4-FFF2-40B4-BE49-F238E27FC236}">
                    <a16:creationId xmlns:a16="http://schemas.microsoft.com/office/drawing/2014/main" id="{9C76AF61-4033-4DBA-8BC8-C1226AD2FF8F}"/>
                  </a:ext>
                </a:extLst>
              </p:cNvPr>
              <p:cNvSpPr/>
              <p:nvPr/>
            </p:nvSpPr>
            <p:spPr>
              <a:xfrm>
                <a:off x="2822179" y="3865151"/>
                <a:ext cx="562972" cy="504497"/>
              </a:xfrm>
              <a:custGeom>
                <a:avLst/>
                <a:gdLst/>
                <a:ahLst/>
                <a:cxnLst/>
                <a:rect l="l" t="t" r="r" b="b"/>
                <a:pathLst>
                  <a:path w="16421" h="14716" extrusionOk="0">
                    <a:moveTo>
                      <a:pt x="7345" y="3771"/>
                    </a:moveTo>
                    <a:cubicBezTo>
                      <a:pt x="7568" y="3771"/>
                      <a:pt x="7798" y="3806"/>
                      <a:pt x="8032" y="3880"/>
                    </a:cubicBezTo>
                    <a:cubicBezTo>
                      <a:pt x="8102" y="3874"/>
                      <a:pt x="8172" y="3871"/>
                      <a:pt x="8241" y="3871"/>
                    </a:cubicBezTo>
                    <a:cubicBezTo>
                      <a:pt x="9977" y="3871"/>
                      <a:pt x="11388" y="5676"/>
                      <a:pt x="11388" y="7387"/>
                    </a:cubicBezTo>
                    <a:cubicBezTo>
                      <a:pt x="11289" y="9662"/>
                      <a:pt x="9410" y="11408"/>
                      <a:pt x="7202" y="11408"/>
                    </a:cubicBezTo>
                    <a:cubicBezTo>
                      <a:pt x="7140" y="11408"/>
                      <a:pt x="7078" y="11406"/>
                      <a:pt x="7016" y="11403"/>
                    </a:cubicBezTo>
                    <a:cubicBezTo>
                      <a:pt x="6962" y="11406"/>
                      <a:pt x="6908" y="11408"/>
                      <a:pt x="6854" y="11408"/>
                    </a:cubicBezTo>
                    <a:cubicBezTo>
                      <a:pt x="5943" y="11408"/>
                      <a:pt x="5047" y="11005"/>
                      <a:pt x="4423" y="10285"/>
                    </a:cubicBezTo>
                    <a:cubicBezTo>
                      <a:pt x="3813" y="9421"/>
                      <a:pt x="3965" y="8099"/>
                      <a:pt x="4169" y="7082"/>
                    </a:cubicBezTo>
                    <a:cubicBezTo>
                      <a:pt x="4481" y="5564"/>
                      <a:pt x="5735" y="3771"/>
                      <a:pt x="7345" y="3771"/>
                    </a:cubicBezTo>
                    <a:close/>
                    <a:moveTo>
                      <a:pt x="7535" y="1"/>
                    </a:moveTo>
                    <a:cubicBezTo>
                      <a:pt x="7362" y="1"/>
                      <a:pt x="7189" y="6"/>
                      <a:pt x="7016" y="16"/>
                    </a:cubicBezTo>
                    <a:cubicBezTo>
                      <a:pt x="3152" y="1236"/>
                      <a:pt x="0" y="4896"/>
                      <a:pt x="1068" y="9167"/>
                    </a:cubicBezTo>
                    <a:cubicBezTo>
                      <a:pt x="1847" y="12458"/>
                      <a:pt x="4803" y="14716"/>
                      <a:pt x="8081" y="14716"/>
                    </a:cubicBezTo>
                    <a:cubicBezTo>
                      <a:pt x="8652" y="14716"/>
                      <a:pt x="9232" y="14648"/>
                      <a:pt x="9812" y="14504"/>
                    </a:cubicBezTo>
                    <a:cubicBezTo>
                      <a:pt x="14031" y="13488"/>
                      <a:pt x="16420" y="9014"/>
                      <a:pt x="14946" y="4947"/>
                    </a:cubicBezTo>
                    <a:cubicBezTo>
                      <a:pt x="13885" y="1765"/>
                      <a:pt x="10721" y="1"/>
                      <a:pt x="7535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8" name="Google Shape;1764;p34">
                <a:extLst>
                  <a:ext uri="{FF2B5EF4-FFF2-40B4-BE49-F238E27FC236}">
                    <a16:creationId xmlns:a16="http://schemas.microsoft.com/office/drawing/2014/main" id="{FAE785FD-0341-422D-84B4-271F4446E9A6}"/>
                  </a:ext>
                </a:extLst>
              </p:cNvPr>
              <p:cNvSpPr/>
              <p:nvPr/>
            </p:nvSpPr>
            <p:spPr>
              <a:xfrm>
                <a:off x="4218210" y="3314099"/>
                <a:ext cx="231826" cy="47961"/>
              </a:xfrm>
              <a:custGeom>
                <a:avLst/>
                <a:gdLst/>
                <a:ahLst/>
                <a:cxnLst/>
                <a:rect l="l" t="t" r="r" b="b"/>
                <a:pathLst>
                  <a:path w="6762" h="1399" extrusionOk="0">
                    <a:moveTo>
                      <a:pt x="1525" y="1"/>
                    </a:moveTo>
                    <a:cubicBezTo>
                      <a:pt x="1017" y="1"/>
                      <a:pt x="508" y="26"/>
                      <a:pt x="0" y="77"/>
                    </a:cubicBezTo>
                    <a:cubicBezTo>
                      <a:pt x="140" y="779"/>
                      <a:pt x="755" y="1309"/>
                      <a:pt x="1487" y="1309"/>
                    </a:cubicBezTo>
                    <a:cubicBezTo>
                      <a:pt x="1550" y="1309"/>
                      <a:pt x="1613" y="1305"/>
                      <a:pt x="1678" y="1297"/>
                    </a:cubicBezTo>
                    <a:lnTo>
                      <a:pt x="2288" y="1348"/>
                    </a:lnTo>
                    <a:cubicBezTo>
                      <a:pt x="2847" y="1348"/>
                      <a:pt x="3406" y="1399"/>
                      <a:pt x="3965" y="1399"/>
                    </a:cubicBezTo>
                    <a:cubicBezTo>
                      <a:pt x="4474" y="1399"/>
                      <a:pt x="5033" y="1399"/>
                      <a:pt x="5592" y="1348"/>
                    </a:cubicBezTo>
                    <a:lnTo>
                      <a:pt x="6761" y="1195"/>
                    </a:lnTo>
                    <a:lnTo>
                      <a:pt x="6507" y="331"/>
                    </a:lnTo>
                    <a:cubicBezTo>
                      <a:pt x="6260" y="112"/>
                      <a:pt x="5451" y="70"/>
                      <a:pt x="4662" y="70"/>
                    </a:cubicBezTo>
                    <a:cubicBezTo>
                      <a:pt x="4176" y="70"/>
                      <a:pt x="3697" y="86"/>
                      <a:pt x="3363" y="86"/>
                    </a:cubicBezTo>
                    <a:cubicBezTo>
                      <a:pt x="3235" y="86"/>
                      <a:pt x="3128" y="83"/>
                      <a:pt x="3050" y="77"/>
                    </a:cubicBezTo>
                    <a:cubicBezTo>
                      <a:pt x="2542" y="26"/>
                      <a:pt x="2033" y="1"/>
                      <a:pt x="1525" y="1"/>
                    </a:cubicBezTo>
                    <a:close/>
                  </a:path>
                </a:pathLst>
              </a:custGeom>
              <a:solidFill>
                <a:srgbClr val="CE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9" name="Google Shape;1765;p34">
                <a:extLst>
                  <a:ext uri="{FF2B5EF4-FFF2-40B4-BE49-F238E27FC236}">
                    <a16:creationId xmlns:a16="http://schemas.microsoft.com/office/drawing/2014/main" id="{B77C2CAC-C91D-4B5F-BF0A-DAACAF404228}"/>
                  </a:ext>
                </a:extLst>
              </p:cNvPr>
              <p:cNvSpPr/>
              <p:nvPr/>
            </p:nvSpPr>
            <p:spPr>
              <a:xfrm>
                <a:off x="3826039" y="4141054"/>
                <a:ext cx="1230509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35892" h="3102" extrusionOk="0">
                    <a:moveTo>
                      <a:pt x="1" y="0"/>
                    </a:moveTo>
                    <a:cubicBezTo>
                      <a:pt x="52" y="865"/>
                      <a:pt x="103" y="1729"/>
                      <a:pt x="103" y="2593"/>
                    </a:cubicBezTo>
                    <a:cubicBezTo>
                      <a:pt x="103" y="2644"/>
                      <a:pt x="103" y="2695"/>
                      <a:pt x="103" y="2745"/>
                    </a:cubicBezTo>
                    <a:cubicBezTo>
                      <a:pt x="2949" y="2745"/>
                      <a:pt x="5847" y="3101"/>
                      <a:pt x="8694" y="3101"/>
                    </a:cubicBezTo>
                    <a:lnTo>
                      <a:pt x="17844" y="3101"/>
                    </a:lnTo>
                    <a:cubicBezTo>
                      <a:pt x="23589" y="3101"/>
                      <a:pt x="29232" y="3000"/>
                      <a:pt x="34925" y="3000"/>
                    </a:cubicBezTo>
                    <a:cubicBezTo>
                      <a:pt x="34874" y="2847"/>
                      <a:pt x="34976" y="2695"/>
                      <a:pt x="35129" y="2593"/>
                    </a:cubicBezTo>
                    <a:cubicBezTo>
                      <a:pt x="35332" y="2491"/>
                      <a:pt x="35586" y="2288"/>
                      <a:pt x="35790" y="2085"/>
                    </a:cubicBezTo>
                    <a:lnTo>
                      <a:pt x="35891" y="1983"/>
                    </a:lnTo>
                    <a:cubicBezTo>
                      <a:pt x="35840" y="1322"/>
                      <a:pt x="35840" y="763"/>
                      <a:pt x="35840" y="153"/>
                    </a:cubicBezTo>
                    <a:lnTo>
                      <a:pt x="17641" y="153"/>
                    </a:lnTo>
                    <a:cubicBezTo>
                      <a:pt x="14300" y="153"/>
                      <a:pt x="10926" y="252"/>
                      <a:pt x="7557" y="252"/>
                    </a:cubicBezTo>
                    <a:cubicBezTo>
                      <a:pt x="5031" y="252"/>
                      <a:pt x="2506" y="196"/>
                      <a:pt x="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0" name="Google Shape;1766;p34">
                <a:extLst>
                  <a:ext uri="{FF2B5EF4-FFF2-40B4-BE49-F238E27FC236}">
                    <a16:creationId xmlns:a16="http://schemas.microsoft.com/office/drawing/2014/main" id="{5697BE46-80A3-44AA-B87C-8CFEC1D70370}"/>
                  </a:ext>
                </a:extLst>
              </p:cNvPr>
              <p:cNvSpPr/>
              <p:nvPr/>
            </p:nvSpPr>
            <p:spPr>
              <a:xfrm>
                <a:off x="2396925" y="3384652"/>
                <a:ext cx="1392568" cy="831378"/>
              </a:xfrm>
              <a:custGeom>
                <a:avLst/>
                <a:gdLst/>
                <a:ahLst/>
                <a:cxnLst/>
                <a:rect l="l" t="t" r="r" b="b"/>
                <a:pathLst>
                  <a:path w="40619" h="24251" extrusionOk="0">
                    <a:moveTo>
                      <a:pt x="10795" y="3961"/>
                    </a:moveTo>
                    <a:cubicBezTo>
                      <a:pt x="10805" y="3961"/>
                      <a:pt x="10817" y="3963"/>
                      <a:pt x="10828" y="3967"/>
                    </a:cubicBezTo>
                    <a:cubicBezTo>
                      <a:pt x="11388" y="4018"/>
                      <a:pt x="11794" y="4577"/>
                      <a:pt x="11693" y="5085"/>
                    </a:cubicBezTo>
                    <a:cubicBezTo>
                      <a:pt x="11693" y="5644"/>
                      <a:pt x="11235" y="6102"/>
                      <a:pt x="10727" y="6153"/>
                    </a:cubicBezTo>
                    <a:cubicBezTo>
                      <a:pt x="10638" y="6177"/>
                      <a:pt x="10549" y="6188"/>
                      <a:pt x="10462" y="6188"/>
                    </a:cubicBezTo>
                    <a:cubicBezTo>
                      <a:pt x="10000" y="6188"/>
                      <a:pt x="9584" y="5869"/>
                      <a:pt x="9456" y="5441"/>
                    </a:cubicBezTo>
                    <a:cubicBezTo>
                      <a:pt x="9303" y="4933"/>
                      <a:pt x="9456" y="4373"/>
                      <a:pt x="9913" y="4119"/>
                    </a:cubicBezTo>
                    <a:cubicBezTo>
                      <a:pt x="9938" y="4103"/>
                      <a:pt x="9964" y="4096"/>
                      <a:pt x="9992" y="4096"/>
                    </a:cubicBezTo>
                    <a:cubicBezTo>
                      <a:pt x="10135" y="4096"/>
                      <a:pt x="10288" y="4296"/>
                      <a:pt x="10117" y="4424"/>
                    </a:cubicBezTo>
                    <a:cubicBezTo>
                      <a:pt x="9742" y="4799"/>
                      <a:pt x="9928" y="5560"/>
                      <a:pt x="10475" y="5560"/>
                    </a:cubicBezTo>
                    <a:cubicBezTo>
                      <a:pt x="10522" y="5560"/>
                      <a:pt x="10572" y="5555"/>
                      <a:pt x="10625" y="5543"/>
                    </a:cubicBezTo>
                    <a:cubicBezTo>
                      <a:pt x="11286" y="5441"/>
                      <a:pt x="11032" y="4678"/>
                      <a:pt x="10676" y="4323"/>
                    </a:cubicBezTo>
                    <a:cubicBezTo>
                      <a:pt x="10582" y="4229"/>
                      <a:pt x="10662" y="3961"/>
                      <a:pt x="10795" y="3961"/>
                    </a:cubicBezTo>
                    <a:close/>
                    <a:moveTo>
                      <a:pt x="7596" y="5982"/>
                    </a:moveTo>
                    <a:cubicBezTo>
                      <a:pt x="7759" y="5982"/>
                      <a:pt x="7855" y="6267"/>
                      <a:pt x="7676" y="6356"/>
                    </a:cubicBezTo>
                    <a:cubicBezTo>
                      <a:pt x="6456" y="7119"/>
                      <a:pt x="5592" y="8288"/>
                      <a:pt x="5287" y="9609"/>
                    </a:cubicBezTo>
                    <a:cubicBezTo>
                      <a:pt x="6761" y="8898"/>
                      <a:pt x="7880" y="7729"/>
                      <a:pt x="8541" y="6254"/>
                    </a:cubicBezTo>
                    <a:cubicBezTo>
                      <a:pt x="8582" y="6152"/>
                      <a:pt x="8672" y="6107"/>
                      <a:pt x="8759" y="6107"/>
                    </a:cubicBezTo>
                    <a:cubicBezTo>
                      <a:pt x="8888" y="6107"/>
                      <a:pt x="9008" y="6204"/>
                      <a:pt x="8947" y="6356"/>
                    </a:cubicBezTo>
                    <a:cubicBezTo>
                      <a:pt x="8287" y="8237"/>
                      <a:pt x="6863" y="9711"/>
                      <a:pt x="4982" y="10474"/>
                    </a:cubicBezTo>
                    <a:cubicBezTo>
                      <a:pt x="4955" y="10480"/>
                      <a:pt x="4929" y="10484"/>
                      <a:pt x="4902" y="10484"/>
                    </a:cubicBezTo>
                    <a:cubicBezTo>
                      <a:pt x="4729" y="10484"/>
                      <a:pt x="4575" y="10345"/>
                      <a:pt x="4575" y="10169"/>
                    </a:cubicBezTo>
                    <a:cubicBezTo>
                      <a:pt x="4677" y="8339"/>
                      <a:pt x="5796" y="6712"/>
                      <a:pt x="7524" y="6000"/>
                    </a:cubicBezTo>
                    <a:cubicBezTo>
                      <a:pt x="7549" y="5988"/>
                      <a:pt x="7573" y="5982"/>
                      <a:pt x="7596" y="5982"/>
                    </a:cubicBezTo>
                    <a:close/>
                    <a:moveTo>
                      <a:pt x="21592" y="0"/>
                    </a:moveTo>
                    <a:cubicBezTo>
                      <a:pt x="15598" y="0"/>
                      <a:pt x="10158" y="1697"/>
                      <a:pt x="6101" y="6305"/>
                    </a:cubicBezTo>
                    <a:cubicBezTo>
                      <a:pt x="1830" y="11084"/>
                      <a:pt x="661" y="16981"/>
                      <a:pt x="0" y="23081"/>
                    </a:cubicBezTo>
                    <a:lnTo>
                      <a:pt x="51" y="23081"/>
                    </a:lnTo>
                    <a:cubicBezTo>
                      <a:pt x="584" y="23183"/>
                      <a:pt x="1125" y="23236"/>
                      <a:pt x="1664" y="23236"/>
                    </a:cubicBezTo>
                    <a:cubicBezTo>
                      <a:pt x="2463" y="23236"/>
                      <a:pt x="3258" y="23120"/>
                      <a:pt x="4016" y="22878"/>
                    </a:cubicBezTo>
                    <a:cubicBezTo>
                      <a:pt x="5135" y="22369"/>
                      <a:pt x="6202" y="21708"/>
                      <a:pt x="7117" y="20895"/>
                    </a:cubicBezTo>
                    <a:cubicBezTo>
                      <a:pt x="6965" y="13829"/>
                      <a:pt x="13319" y="8135"/>
                      <a:pt x="20182" y="8084"/>
                    </a:cubicBezTo>
                    <a:cubicBezTo>
                      <a:pt x="20239" y="8084"/>
                      <a:pt x="20296" y="8083"/>
                      <a:pt x="20353" y="8083"/>
                    </a:cubicBezTo>
                    <a:cubicBezTo>
                      <a:pt x="27463" y="8083"/>
                      <a:pt x="34460" y="14346"/>
                      <a:pt x="33603" y="21810"/>
                    </a:cubicBezTo>
                    <a:cubicBezTo>
                      <a:pt x="33908" y="22013"/>
                      <a:pt x="34162" y="22318"/>
                      <a:pt x="34518" y="22573"/>
                    </a:cubicBezTo>
                    <a:cubicBezTo>
                      <a:pt x="35128" y="23030"/>
                      <a:pt x="35840" y="23386"/>
                      <a:pt x="36551" y="23691"/>
                    </a:cubicBezTo>
                    <a:cubicBezTo>
                      <a:pt x="37924" y="24250"/>
                      <a:pt x="39297" y="23996"/>
                      <a:pt x="40618" y="24250"/>
                    </a:cubicBezTo>
                    <a:cubicBezTo>
                      <a:pt x="40364" y="18557"/>
                      <a:pt x="39602" y="12812"/>
                      <a:pt x="36399" y="7983"/>
                    </a:cubicBezTo>
                    <a:cubicBezTo>
                      <a:pt x="33273" y="2992"/>
                      <a:pt x="27848" y="1"/>
                      <a:pt x="22007" y="1"/>
                    </a:cubicBezTo>
                    <a:cubicBezTo>
                      <a:pt x="21958" y="1"/>
                      <a:pt x="21909" y="1"/>
                      <a:pt x="21860" y="1"/>
                    </a:cubicBezTo>
                    <a:cubicBezTo>
                      <a:pt x="21771" y="1"/>
                      <a:pt x="21681" y="0"/>
                      <a:pt x="215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1" name="Google Shape;1767;p34">
                <a:extLst>
                  <a:ext uri="{FF2B5EF4-FFF2-40B4-BE49-F238E27FC236}">
                    <a16:creationId xmlns:a16="http://schemas.microsoft.com/office/drawing/2014/main" id="{B2EF7777-8ACA-4F1B-985F-63572C03D31C}"/>
                  </a:ext>
                </a:extLst>
              </p:cNvPr>
              <p:cNvSpPr/>
              <p:nvPr/>
            </p:nvSpPr>
            <p:spPr>
              <a:xfrm>
                <a:off x="5056514" y="3418900"/>
                <a:ext cx="1770751" cy="86710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25293" extrusionOk="0">
                    <a:moveTo>
                      <a:pt x="14184" y="3385"/>
                    </a:moveTo>
                    <a:cubicBezTo>
                      <a:pt x="14714" y="3385"/>
                      <a:pt x="14997" y="4243"/>
                      <a:pt x="14997" y="4696"/>
                    </a:cubicBezTo>
                    <a:cubicBezTo>
                      <a:pt x="14997" y="5306"/>
                      <a:pt x="14488" y="5865"/>
                      <a:pt x="13828" y="5916"/>
                    </a:cubicBezTo>
                    <a:cubicBezTo>
                      <a:pt x="13758" y="5928"/>
                      <a:pt x="13688" y="5933"/>
                      <a:pt x="13618" y="5933"/>
                    </a:cubicBezTo>
                    <a:cubicBezTo>
                      <a:pt x="13074" y="5933"/>
                      <a:pt x="12539" y="5592"/>
                      <a:pt x="12404" y="5052"/>
                    </a:cubicBezTo>
                    <a:cubicBezTo>
                      <a:pt x="12201" y="4442"/>
                      <a:pt x="12455" y="3781"/>
                      <a:pt x="13014" y="3527"/>
                    </a:cubicBezTo>
                    <a:cubicBezTo>
                      <a:pt x="13063" y="3498"/>
                      <a:pt x="13108" y="3485"/>
                      <a:pt x="13147" y="3485"/>
                    </a:cubicBezTo>
                    <a:cubicBezTo>
                      <a:pt x="13314" y="3485"/>
                      <a:pt x="13382" y="3709"/>
                      <a:pt x="13218" y="3832"/>
                    </a:cubicBezTo>
                    <a:cubicBezTo>
                      <a:pt x="12515" y="4300"/>
                      <a:pt x="12891" y="5330"/>
                      <a:pt x="13671" y="5330"/>
                    </a:cubicBezTo>
                    <a:cubicBezTo>
                      <a:pt x="13737" y="5330"/>
                      <a:pt x="13806" y="5322"/>
                      <a:pt x="13878" y="5306"/>
                    </a:cubicBezTo>
                    <a:cubicBezTo>
                      <a:pt x="14234" y="5204"/>
                      <a:pt x="14438" y="4849"/>
                      <a:pt x="14387" y="4493"/>
                    </a:cubicBezTo>
                    <a:cubicBezTo>
                      <a:pt x="14336" y="4086"/>
                      <a:pt x="13980" y="3984"/>
                      <a:pt x="13828" y="3679"/>
                    </a:cubicBezTo>
                    <a:cubicBezTo>
                      <a:pt x="13828" y="3527"/>
                      <a:pt x="13878" y="3425"/>
                      <a:pt x="13980" y="3425"/>
                    </a:cubicBezTo>
                    <a:cubicBezTo>
                      <a:pt x="14052" y="3398"/>
                      <a:pt x="14120" y="3385"/>
                      <a:pt x="14184" y="3385"/>
                    </a:cubicBezTo>
                    <a:close/>
                    <a:moveTo>
                      <a:pt x="11337" y="5103"/>
                    </a:moveTo>
                    <a:cubicBezTo>
                      <a:pt x="11540" y="5103"/>
                      <a:pt x="11591" y="5408"/>
                      <a:pt x="11438" y="5510"/>
                    </a:cubicBezTo>
                    <a:cubicBezTo>
                      <a:pt x="10676" y="5916"/>
                      <a:pt x="9913" y="6272"/>
                      <a:pt x="9202" y="6780"/>
                    </a:cubicBezTo>
                    <a:cubicBezTo>
                      <a:pt x="8795" y="7035"/>
                      <a:pt x="7524" y="7899"/>
                      <a:pt x="7371" y="8407"/>
                    </a:cubicBezTo>
                    <a:cubicBezTo>
                      <a:pt x="7441" y="8965"/>
                      <a:pt x="7559" y="9236"/>
                      <a:pt x="7757" y="9236"/>
                    </a:cubicBezTo>
                    <a:cubicBezTo>
                      <a:pt x="7848" y="9236"/>
                      <a:pt x="7956" y="9180"/>
                      <a:pt x="8083" y="9068"/>
                    </a:cubicBezTo>
                    <a:cubicBezTo>
                      <a:pt x="8286" y="8916"/>
                      <a:pt x="8439" y="8814"/>
                      <a:pt x="8642" y="8661"/>
                    </a:cubicBezTo>
                    <a:cubicBezTo>
                      <a:pt x="8947" y="8407"/>
                      <a:pt x="9303" y="8153"/>
                      <a:pt x="9608" y="7848"/>
                    </a:cubicBezTo>
                    <a:cubicBezTo>
                      <a:pt x="10320" y="7289"/>
                      <a:pt x="10879" y="6526"/>
                      <a:pt x="11591" y="5967"/>
                    </a:cubicBezTo>
                    <a:cubicBezTo>
                      <a:pt x="11639" y="5931"/>
                      <a:pt x="11694" y="5914"/>
                      <a:pt x="11746" y="5914"/>
                    </a:cubicBezTo>
                    <a:cubicBezTo>
                      <a:pt x="11914" y="5914"/>
                      <a:pt x="12063" y="6079"/>
                      <a:pt x="11947" y="6272"/>
                    </a:cubicBezTo>
                    <a:cubicBezTo>
                      <a:pt x="11133" y="7492"/>
                      <a:pt x="10066" y="8509"/>
                      <a:pt x="8846" y="9322"/>
                    </a:cubicBezTo>
                    <a:cubicBezTo>
                      <a:pt x="8416" y="9653"/>
                      <a:pt x="7771" y="10091"/>
                      <a:pt x="7190" y="10091"/>
                    </a:cubicBezTo>
                    <a:cubicBezTo>
                      <a:pt x="6879" y="10091"/>
                      <a:pt x="6586" y="9965"/>
                      <a:pt x="6355" y="9627"/>
                    </a:cubicBezTo>
                    <a:cubicBezTo>
                      <a:pt x="5745" y="8610"/>
                      <a:pt x="7321" y="7289"/>
                      <a:pt x="7981" y="6730"/>
                    </a:cubicBezTo>
                    <a:cubicBezTo>
                      <a:pt x="8897" y="5916"/>
                      <a:pt x="10066" y="5306"/>
                      <a:pt x="11337" y="5103"/>
                    </a:cubicBezTo>
                    <a:close/>
                    <a:moveTo>
                      <a:pt x="22421" y="1"/>
                    </a:moveTo>
                    <a:cubicBezTo>
                      <a:pt x="21694" y="1"/>
                      <a:pt x="20964" y="40"/>
                      <a:pt x="20233" y="121"/>
                    </a:cubicBezTo>
                    <a:cubicBezTo>
                      <a:pt x="8897" y="1290"/>
                      <a:pt x="1881" y="10644"/>
                      <a:pt x="712" y="21319"/>
                    </a:cubicBezTo>
                    <a:cubicBezTo>
                      <a:pt x="712" y="21472"/>
                      <a:pt x="712" y="21625"/>
                      <a:pt x="763" y="21777"/>
                    </a:cubicBezTo>
                    <a:cubicBezTo>
                      <a:pt x="814" y="22031"/>
                      <a:pt x="814" y="22285"/>
                      <a:pt x="814" y="22540"/>
                    </a:cubicBezTo>
                    <a:cubicBezTo>
                      <a:pt x="864" y="22590"/>
                      <a:pt x="915" y="22641"/>
                      <a:pt x="915" y="22692"/>
                    </a:cubicBezTo>
                    <a:cubicBezTo>
                      <a:pt x="915" y="23353"/>
                      <a:pt x="559" y="23912"/>
                      <a:pt x="0" y="24115"/>
                    </a:cubicBezTo>
                    <a:cubicBezTo>
                      <a:pt x="801" y="24323"/>
                      <a:pt x="1636" y="24427"/>
                      <a:pt x="2476" y="24427"/>
                    </a:cubicBezTo>
                    <a:cubicBezTo>
                      <a:pt x="3075" y="24427"/>
                      <a:pt x="3677" y="24374"/>
                      <a:pt x="4270" y="24268"/>
                    </a:cubicBezTo>
                    <a:cubicBezTo>
                      <a:pt x="5694" y="23861"/>
                      <a:pt x="6558" y="22895"/>
                      <a:pt x="7778" y="22285"/>
                    </a:cubicBezTo>
                    <a:cubicBezTo>
                      <a:pt x="8337" y="18168"/>
                      <a:pt x="9812" y="13592"/>
                      <a:pt x="12963" y="10695"/>
                    </a:cubicBezTo>
                    <a:cubicBezTo>
                      <a:pt x="15639" y="8306"/>
                      <a:pt x="19257" y="7534"/>
                      <a:pt x="22763" y="7534"/>
                    </a:cubicBezTo>
                    <a:cubicBezTo>
                      <a:pt x="22988" y="7534"/>
                      <a:pt x="23212" y="7537"/>
                      <a:pt x="23436" y="7543"/>
                    </a:cubicBezTo>
                    <a:cubicBezTo>
                      <a:pt x="31671" y="7797"/>
                      <a:pt x="36145" y="14812"/>
                      <a:pt x="35636" y="22692"/>
                    </a:cubicBezTo>
                    <a:cubicBezTo>
                      <a:pt x="35636" y="22743"/>
                      <a:pt x="35636" y="22794"/>
                      <a:pt x="35636" y="22794"/>
                    </a:cubicBezTo>
                    <a:cubicBezTo>
                      <a:pt x="37961" y="24723"/>
                      <a:pt x="40407" y="25292"/>
                      <a:pt x="42949" y="25292"/>
                    </a:cubicBezTo>
                    <a:cubicBezTo>
                      <a:pt x="45632" y="25292"/>
                      <a:pt x="48423" y="24658"/>
                      <a:pt x="51294" y="24319"/>
                    </a:cubicBezTo>
                    <a:cubicBezTo>
                      <a:pt x="51243" y="23302"/>
                      <a:pt x="51650" y="22285"/>
                      <a:pt x="51599" y="21269"/>
                    </a:cubicBezTo>
                    <a:cubicBezTo>
                      <a:pt x="51599" y="20201"/>
                      <a:pt x="51294" y="19235"/>
                      <a:pt x="51141" y="18218"/>
                    </a:cubicBezTo>
                    <a:cubicBezTo>
                      <a:pt x="49858" y="18440"/>
                      <a:pt x="48574" y="18584"/>
                      <a:pt x="47290" y="18584"/>
                    </a:cubicBezTo>
                    <a:cubicBezTo>
                      <a:pt x="47099" y="18584"/>
                      <a:pt x="46909" y="18581"/>
                      <a:pt x="46719" y="18574"/>
                    </a:cubicBezTo>
                    <a:cubicBezTo>
                      <a:pt x="46401" y="18600"/>
                      <a:pt x="46080" y="18612"/>
                      <a:pt x="45758" y="18612"/>
                    </a:cubicBezTo>
                    <a:cubicBezTo>
                      <a:pt x="44793" y="18612"/>
                      <a:pt x="43821" y="18498"/>
                      <a:pt x="42906" y="18269"/>
                    </a:cubicBezTo>
                    <a:cubicBezTo>
                      <a:pt x="42851" y="18288"/>
                      <a:pt x="42796" y="18296"/>
                      <a:pt x="42743" y="18296"/>
                    </a:cubicBezTo>
                    <a:cubicBezTo>
                      <a:pt x="42499" y="18296"/>
                      <a:pt x="42287" y="18122"/>
                      <a:pt x="42245" y="17913"/>
                    </a:cubicBezTo>
                    <a:cubicBezTo>
                      <a:pt x="41177" y="12830"/>
                      <a:pt x="39449" y="8458"/>
                      <a:pt x="35484" y="4899"/>
                    </a:cubicBezTo>
                    <a:cubicBezTo>
                      <a:pt x="31821" y="1722"/>
                      <a:pt x="27201" y="1"/>
                      <a:pt x="224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2" name="Google Shape;1768;p34">
                <a:extLst>
                  <a:ext uri="{FF2B5EF4-FFF2-40B4-BE49-F238E27FC236}">
                    <a16:creationId xmlns:a16="http://schemas.microsoft.com/office/drawing/2014/main" id="{AFE312E0-724C-41EE-A1AD-EB5D20D60107}"/>
                  </a:ext>
                </a:extLst>
              </p:cNvPr>
              <p:cNvSpPr/>
              <p:nvPr/>
            </p:nvSpPr>
            <p:spPr>
              <a:xfrm>
                <a:off x="2396925" y="3603269"/>
                <a:ext cx="1392568" cy="612760"/>
              </a:xfrm>
              <a:custGeom>
                <a:avLst/>
                <a:gdLst/>
                <a:ahLst/>
                <a:cxnLst/>
                <a:rect l="l" t="t" r="r" b="b"/>
                <a:pathLst>
                  <a:path w="40619" h="17874" extrusionOk="0">
                    <a:moveTo>
                      <a:pt x="20944" y="1"/>
                    </a:moveTo>
                    <a:cubicBezTo>
                      <a:pt x="18899" y="1"/>
                      <a:pt x="16864" y="437"/>
                      <a:pt x="14997" y="1301"/>
                    </a:cubicBezTo>
                    <a:cubicBezTo>
                      <a:pt x="11845" y="2775"/>
                      <a:pt x="9405" y="5520"/>
                      <a:pt x="7422" y="8265"/>
                    </a:cubicBezTo>
                    <a:cubicBezTo>
                      <a:pt x="6456" y="9587"/>
                      <a:pt x="5541" y="10960"/>
                      <a:pt x="4525" y="12230"/>
                    </a:cubicBezTo>
                    <a:cubicBezTo>
                      <a:pt x="3965" y="12942"/>
                      <a:pt x="3152" y="13959"/>
                      <a:pt x="2186" y="14010"/>
                    </a:cubicBezTo>
                    <a:cubicBezTo>
                      <a:pt x="2102" y="14016"/>
                      <a:pt x="2019" y="14019"/>
                      <a:pt x="1937" y="14019"/>
                    </a:cubicBezTo>
                    <a:cubicBezTo>
                      <a:pt x="1372" y="14019"/>
                      <a:pt x="851" y="13869"/>
                      <a:pt x="407" y="13603"/>
                    </a:cubicBezTo>
                    <a:cubicBezTo>
                      <a:pt x="254" y="14620"/>
                      <a:pt x="153" y="15687"/>
                      <a:pt x="0" y="16704"/>
                    </a:cubicBezTo>
                    <a:lnTo>
                      <a:pt x="51" y="16704"/>
                    </a:lnTo>
                    <a:cubicBezTo>
                      <a:pt x="584" y="16806"/>
                      <a:pt x="1125" y="16859"/>
                      <a:pt x="1664" y="16859"/>
                    </a:cubicBezTo>
                    <a:cubicBezTo>
                      <a:pt x="2463" y="16859"/>
                      <a:pt x="3258" y="16743"/>
                      <a:pt x="4016" y="16501"/>
                    </a:cubicBezTo>
                    <a:cubicBezTo>
                      <a:pt x="5135" y="15992"/>
                      <a:pt x="6202" y="15331"/>
                      <a:pt x="7117" y="14518"/>
                    </a:cubicBezTo>
                    <a:cubicBezTo>
                      <a:pt x="6965" y="7452"/>
                      <a:pt x="13319" y="1758"/>
                      <a:pt x="20182" y="1707"/>
                    </a:cubicBezTo>
                    <a:cubicBezTo>
                      <a:pt x="20239" y="1707"/>
                      <a:pt x="20296" y="1706"/>
                      <a:pt x="20353" y="1706"/>
                    </a:cubicBezTo>
                    <a:cubicBezTo>
                      <a:pt x="27463" y="1706"/>
                      <a:pt x="34460" y="7969"/>
                      <a:pt x="33603" y="15433"/>
                    </a:cubicBezTo>
                    <a:cubicBezTo>
                      <a:pt x="33908" y="15636"/>
                      <a:pt x="34162" y="15941"/>
                      <a:pt x="34518" y="16196"/>
                    </a:cubicBezTo>
                    <a:cubicBezTo>
                      <a:pt x="35128" y="16653"/>
                      <a:pt x="35840" y="17009"/>
                      <a:pt x="36551" y="17314"/>
                    </a:cubicBezTo>
                    <a:cubicBezTo>
                      <a:pt x="37924" y="17873"/>
                      <a:pt x="39297" y="17619"/>
                      <a:pt x="40618" y="17873"/>
                    </a:cubicBezTo>
                    <a:cubicBezTo>
                      <a:pt x="40618" y="17263"/>
                      <a:pt x="40567" y="16552"/>
                      <a:pt x="40517" y="15891"/>
                    </a:cubicBezTo>
                    <a:cubicBezTo>
                      <a:pt x="39863" y="16316"/>
                      <a:pt x="39104" y="16656"/>
                      <a:pt x="38348" y="16656"/>
                    </a:cubicBezTo>
                    <a:cubicBezTo>
                      <a:pt x="37929" y="16656"/>
                      <a:pt x="37510" y="16551"/>
                      <a:pt x="37111" y="16297"/>
                    </a:cubicBezTo>
                    <a:cubicBezTo>
                      <a:pt x="35789" y="15382"/>
                      <a:pt x="35077" y="13806"/>
                      <a:pt x="34518" y="12383"/>
                    </a:cubicBezTo>
                    <a:cubicBezTo>
                      <a:pt x="33806" y="10604"/>
                      <a:pt x="33400" y="8621"/>
                      <a:pt x="32485" y="6994"/>
                    </a:cubicBezTo>
                    <a:cubicBezTo>
                      <a:pt x="31010" y="4300"/>
                      <a:pt x="28875" y="1962"/>
                      <a:pt x="25927" y="894"/>
                    </a:cubicBezTo>
                    <a:cubicBezTo>
                      <a:pt x="24319" y="297"/>
                      <a:pt x="22628" y="1"/>
                      <a:pt x="20944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3" name="Google Shape;1769;p34">
                <a:extLst>
                  <a:ext uri="{FF2B5EF4-FFF2-40B4-BE49-F238E27FC236}">
                    <a16:creationId xmlns:a16="http://schemas.microsoft.com/office/drawing/2014/main" id="{B1254FF8-614B-4665-A517-CFCE9585C105}"/>
                  </a:ext>
                </a:extLst>
              </p:cNvPr>
              <p:cNvSpPr/>
              <p:nvPr/>
            </p:nvSpPr>
            <p:spPr>
              <a:xfrm>
                <a:off x="5056514" y="3596550"/>
                <a:ext cx="1770751" cy="687941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20067" extrusionOk="0">
                    <a:moveTo>
                      <a:pt x="21737" y="0"/>
                    </a:moveTo>
                    <a:cubicBezTo>
                      <a:pt x="19077" y="0"/>
                      <a:pt x="16303" y="1151"/>
                      <a:pt x="14183" y="2564"/>
                    </a:cubicBezTo>
                    <a:cubicBezTo>
                      <a:pt x="11337" y="4496"/>
                      <a:pt x="9151" y="7241"/>
                      <a:pt x="7931" y="10495"/>
                    </a:cubicBezTo>
                    <a:cubicBezTo>
                      <a:pt x="7168" y="12426"/>
                      <a:pt x="6050" y="14968"/>
                      <a:pt x="3711" y="15273"/>
                    </a:cubicBezTo>
                    <a:cubicBezTo>
                      <a:pt x="3613" y="15283"/>
                      <a:pt x="3516" y="15287"/>
                      <a:pt x="3419" y="15287"/>
                    </a:cubicBezTo>
                    <a:cubicBezTo>
                      <a:pt x="2469" y="15287"/>
                      <a:pt x="1622" y="14838"/>
                      <a:pt x="1068" y="14053"/>
                    </a:cubicBezTo>
                    <a:cubicBezTo>
                      <a:pt x="915" y="14714"/>
                      <a:pt x="814" y="15426"/>
                      <a:pt x="763" y="16087"/>
                    </a:cubicBezTo>
                    <a:cubicBezTo>
                      <a:pt x="763" y="16239"/>
                      <a:pt x="763" y="16392"/>
                      <a:pt x="814" y="16544"/>
                    </a:cubicBezTo>
                    <a:cubicBezTo>
                      <a:pt x="864" y="16798"/>
                      <a:pt x="864" y="17053"/>
                      <a:pt x="864" y="17358"/>
                    </a:cubicBezTo>
                    <a:cubicBezTo>
                      <a:pt x="915" y="17358"/>
                      <a:pt x="915" y="17408"/>
                      <a:pt x="966" y="17510"/>
                    </a:cubicBezTo>
                    <a:cubicBezTo>
                      <a:pt x="966" y="18120"/>
                      <a:pt x="559" y="18679"/>
                      <a:pt x="0" y="18933"/>
                    </a:cubicBezTo>
                    <a:cubicBezTo>
                      <a:pt x="794" y="19132"/>
                      <a:pt x="1603" y="19235"/>
                      <a:pt x="2410" y="19235"/>
                    </a:cubicBezTo>
                    <a:cubicBezTo>
                      <a:pt x="3051" y="19235"/>
                      <a:pt x="3691" y="19170"/>
                      <a:pt x="4321" y="19035"/>
                    </a:cubicBezTo>
                    <a:cubicBezTo>
                      <a:pt x="5745" y="18679"/>
                      <a:pt x="6609" y="17663"/>
                      <a:pt x="7778" y="17053"/>
                    </a:cubicBezTo>
                    <a:cubicBezTo>
                      <a:pt x="8388" y="12935"/>
                      <a:pt x="9862" y="8410"/>
                      <a:pt x="13014" y="5513"/>
                    </a:cubicBezTo>
                    <a:cubicBezTo>
                      <a:pt x="15642" y="3076"/>
                      <a:pt x="19303" y="2301"/>
                      <a:pt x="22815" y="2301"/>
                    </a:cubicBezTo>
                    <a:cubicBezTo>
                      <a:pt x="23039" y="2301"/>
                      <a:pt x="23263" y="2304"/>
                      <a:pt x="23486" y="2310"/>
                    </a:cubicBezTo>
                    <a:cubicBezTo>
                      <a:pt x="31722" y="2615"/>
                      <a:pt x="36196" y="9580"/>
                      <a:pt x="35687" y="17459"/>
                    </a:cubicBezTo>
                    <a:cubicBezTo>
                      <a:pt x="35687" y="17510"/>
                      <a:pt x="35687" y="17561"/>
                      <a:pt x="35687" y="17612"/>
                    </a:cubicBezTo>
                    <a:cubicBezTo>
                      <a:pt x="37974" y="19505"/>
                      <a:pt x="40404" y="20066"/>
                      <a:pt x="42936" y="20066"/>
                    </a:cubicBezTo>
                    <a:cubicBezTo>
                      <a:pt x="45638" y="20066"/>
                      <a:pt x="48458" y="19427"/>
                      <a:pt x="51345" y="19086"/>
                    </a:cubicBezTo>
                    <a:cubicBezTo>
                      <a:pt x="51294" y="18120"/>
                      <a:pt x="51650" y="17103"/>
                      <a:pt x="51650" y="16087"/>
                    </a:cubicBezTo>
                    <a:cubicBezTo>
                      <a:pt x="51548" y="15121"/>
                      <a:pt x="51396" y="14206"/>
                      <a:pt x="51192" y="13342"/>
                    </a:cubicBezTo>
                    <a:cubicBezTo>
                      <a:pt x="50041" y="16257"/>
                      <a:pt x="46443" y="18535"/>
                      <a:pt x="43160" y="18535"/>
                    </a:cubicBezTo>
                    <a:cubicBezTo>
                      <a:pt x="41805" y="18535"/>
                      <a:pt x="40503" y="18147"/>
                      <a:pt x="39449" y="17256"/>
                    </a:cubicBezTo>
                    <a:cubicBezTo>
                      <a:pt x="38229" y="16188"/>
                      <a:pt x="37822" y="14816"/>
                      <a:pt x="37365" y="13342"/>
                    </a:cubicBezTo>
                    <a:cubicBezTo>
                      <a:pt x="36653" y="11156"/>
                      <a:pt x="35738" y="9020"/>
                      <a:pt x="34620" y="6987"/>
                    </a:cubicBezTo>
                    <a:cubicBezTo>
                      <a:pt x="33400" y="4903"/>
                      <a:pt x="31569" y="3174"/>
                      <a:pt x="29333" y="2158"/>
                    </a:cubicBezTo>
                    <a:cubicBezTo>
                      <a:pt x="28011" y="1548"/>
                      <a:pt x="26638" y="1039"/>
                      <a:pt x="25215" y="582"/>
                    </a:cubicBezTo>
                    <a:cubicBezTo>
                      <a:pt x="24300" y="277"/>
                      <a:pt x="23334" y="328"/>
                      <a:pt x="22368" y="22"/>
                    </a:cubicBezTo>
                    <a:cubicBezTo>
                      <a:pt x="22159" y="8"/>
                      <a:pt x="21948" y="0"/>
                      <a:pt x="21737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4" name="Google Shape;1770;p34">
                <a:extLst>
                  <a:ext uri="{FF2B5EF4-FFF2-40B4-BE49-F238E27FC236}">
                    <a16:creationId xmlns:a16="http://schemas.microsoft.com/office/drawing/2014/main" id="{47654EB5-70C4-4DD2-AB5A-EACB248B20EE}"/>
                  </a:ext>
                </a:extLst>
              </p:cNvPr>
              <p:cNvSpPr/>
              <p:nvPr/>
            </p:nvSpPr>
            <p:spPr>
              <a:xfrm>
                <a:off x="5730736" y="4050378"/>
                <a:ext cx="172824" cy="181044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5281" extrusionOk="0">
                    <a:moveTo>
                      <a:pt x="3032" y="1"/>
                    </a:moveTo>
                    <a:cubicBezTo>
                      <a:pt x="1553" y="1"/>
                      <a:pt x="664" y="1448"/>
                      <a:pt x="414" y="2798"/>
                    </a:cubicBezTo>
                    <a:cubicBezTo>
                      <a:pt x="1" y="4039"/>
                      <a:pt x="959" y="5281"/>
                      <a:pt x="2200" y="5281"/>
                    </a:cubicBezTo>
                    <a:cubicBezTo>
                      <a:pt x="2331" y="5281"/>
                      <a:pt x="2465" y="5267"/>
                      <a:pt x="2600" y="5238"/>
                    </a:cubicBezTo>
                    <a:cubicBezTo>
                      <a:pt x="3973" y="5085"/>
                      <a:pt x="4990" y="3916"/>
                      <a:pt x="5041" y="2594"/>
                    </a:cubicBezTo>
                    <a:cubicBezTo>
                      <a:pt x="4990" y="1374"/>
                      <a:pt x="4227" y="358"/>
                      <a:pt x="3109" y="2"/>
                    </a:cubicBezTo>
                    <a:cubicBezTo>
                      <a:pt x="3083" y="1"/>
                      <a:pt x="3058" y="1"/>
                      <a:pt x="3032" y="1"/>
                    </a:cubicBezTo>
                    <a:close/>
                  </a:path>
                </a:pathLst>
              </a:custGeom>
              <a:solidFill>
                <a:srgbClr val="CE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5" name="Google Shape;1771;p34">
                <a:extLst>
                  <a:ext uri="{FF2B5EF4-FFF2-40B4-BE49-F238E27FC236}">
                    <a16:creationId xmlns:a16="http://schemas.microsoft.com/office/drawing/2014/main" id="{D57D9FAF-3707-4229-BDB4-052A9A6724BD}"/>
                  </a:ext>
                </a:extLst>
              </p:cNvPr>
              <p:cNvSpPr/>
              <p:nvPr/>
            </p:nvSpPr>
            <p:spPr>
              <a:xfrm>
                <a:off x="5225566" y="2560371"/>
                <a:ext cx="360801" cy="511902"/>
              </a:xfrm>
              <a:custGeom>
                <a:avLst/>
                <a:gdLst/>
                <a:ahLst/>
                <a:cxnLst/>
                <a:rect l="l" t="t" r="r" b="b"/>
                <a:pathLst>
                  <a:path w="10524" h="14932" extrusionOk="0">
                    <a:moveTo>
                      <a:pt x="2542" y="0"/>
                    </a:moveTo>
                    <a:cubicBezTo>
                      <a:pt x="1271" y="356"/>
                      <a:pt x="1424" y="102"/>
                      <a:pt x="712" y="1830"/>
                    </a:cubicBezTo>
                    <a:cubicBezTo>
                      <a:pt x="0" y="3711"/>
                      <a:pt x="153" y="3457"/>
                      <a:pt x="915" y="4880"/>
                    </a:cubicBezTo>
                    <a:cubicBezTo>
                      <a:pt x="1678" y="6151"/>
                      <a:pt x="2339" y="7473"/>
                      <a:pt x="3050" y="8795"/>
                    </a:cubicBezTo>
                    <a:cubicBezTo>
                      <a:pt x="3762" y="10066"/>
                      <a:pt x="4423" y="12048"/>
                      <a:pt x="5389" y="13217"/>
                    </a:cubicBezTo>
                    <a:cubicBezTo>
                      <a:pt x="5939" y="13951"/>
                      <a:pt x="7687" y="14932"/>
                      <a:pt x="8883" y="14932"/>
                    </a:cubicBezTo>
                    <a:cubicBezTo>
                      <a:pt x="9013" y="14932"/>
                      <a:pt x="9137" y="14920"/>
                      <a:pt x="9252" y="14895"/>
                    </a:cubicBezTo>
                    <a:cubicBezTo>
                      <a:pt x="9710" y="14743"/>
                      <a:pt x="10117" y="14437"/>
                      <a:pt x="10523" y="14132"/>
                    </a:cubicBezTo>
                    <a:cubicBezTo>
                      <a:pt x="9303" y="11845"/>
                      <a:pt x="8287" y="9405"/>
                      <a:pt x="7067" y="7117"/>
                    </a:cubicBezTo>
                    <a:cubicBezTo>
                      <a:pt x="5897" y="5033"/>
                      <a:pt x="4626" y="2999"/>
                      <a:pt x="3559" y="915"/>
                    </a:cubicBezTo>
                    <a:cubicBezTo>
                      <a:pt x="3254" y="610"/>
                      <a:pt x="2898" y="305"/>
                      <a:pt x="25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6" name="Google Shape;1772;p34">
                <a:extLst>
                  <a:ext uri="{FF2B5EF4-FFF2-40B4-BE49-F238E27FC236}">
                    <a16:creationId xmlns:a16="http://schemas.microsoft.com/office/drawing/2014/main" id="{465E369F-B621-4AFA-9B9C-29571D03FB75}"/>
                  </a:ext>
                </a:extLst>
              </p:cNvPr>
              <p:cNvSpPr/>
              <p:nvPr/>
            </p:nvSpPr>
            <p:spPr>
              <a:xfrm>
                <a:off x="3338046" y="2612651"/>
                <a:ext cx="650121" cy="561200"/>
              </a:xfrm>
              <a:custGeom>
                <a:avLst/>
                <a:gdLst/>
                <a:ahLst/>
                <a:cxnLst/>
                <a:rect l="l" t="t" r="r" b="b"/>
                <a:pathLst>
                  <a:path w="18963" h="16370" extrusionOk="0">
                    <a:moveTo>
                      <a:pt x="18963" y="0"/>
                    </a:moveTo>
                    <a:lnTo>
                      <a:pt x="18963" y="0"/>
                    </a:lnTo>
                    <a:cubicBezTo>
                      <a:pt x="16726" y="712"/>
                      <a:pt x="14286" y="915"/>
                      <a:pt x="11998" y="1474"/>
                    </a:cubicBezTo>
                    <a:cubicBezTo>
                      <a:pt x="10727" y="1830"/>
                      <a:pt x="9456" y="2186"/>
                      <a:pt x="8236" y="2644"/>
                    </a:cubicBezTo>
                    <a:cubicBezTo>
                      <a:pt x="5999" y="5490"/>
                      <a:pt x="3864" y="8337"/>
                      <a:pt x="1882" y="11286"/>
                    </a:cubicBezTo>
                    <a:cubicBezTo>
                      <a:pt x="967" y="13065"/>
                      <a:pt x="1" y="15098"/>
                      <a:pt x="1119" y="15963"/>
                    </a:cubicBezTo>
                    <a:cubicBezTo>
                      <a:pt x="2746" y="16115"/>
                      <a:pt x="4322" y="16319"/>
                      <a:pt x="5949" y="16369"/>
                    </a:cubicBezTo>
                    <a:cubicBezTo>
                      <a:pt x="7270" y="15861"/>
                      <a:pt x="8389" y="14946"/>
                      <a:pt x="9253" y="13828"/>
                    </a:cubicBezTo>
                    <a:cubicBezTo>
                      <a:pt x="9151" y="13828"/>
                      <a:pt x="8948" y="13726"/>
                      <a:pt x="9100" y="13573"/>
                    </a:cubicBezTo>
                    <a:cubicBezTo>
                      <a:pt x="10524" y="11489"/>
                      <a:pt x="12252" y="9659"/>
                      <a:pt x="13828" y="7676"/>
                    </a:cubicBezTo>
                    <a:cubicBezTo>
                      <a:pt x="15557" y="5490"/>
                      <a:pt x="17133" y="3152"/>
                      <a:pt x="18912" y="1017"/>
                    </a:cubicBezTo>
                    <a:cubicBezTo>
                      <a:pt x="18912" y="712"/>
                      <a:pt x="18912" y="356"/>
                      <a:pt x="18963" y="0"/>
                    </a:cubicBezTo>
                    <a:close/>
                  </a:path>
                </a:pathLst>
              </a:custGeom>
              <a:solidFill>
                <a:srgbClr val="FFFFFF">
                  <a:alpha val="11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7" name="Google Shape;1773;p34">
                <a:extLst>
                  <a:ext uri="{FF2B5EF4-FFF2-40B4-BE49-F238E27FC236}">
                    <a16:creationId xmlns:a16="http://schemas.microsoft.com/office/drawing/2014/main" id="{56EE4811-F075-4545-9CAE-672DA0171AD2}"/>
                  </a:ext>
                </a:extLst>
              </p:cNvPr>
              <p:cNvSpPr/>
              <p:nvPr/>
            </p:nvSpPr>
            <p:spPr>
              <a:xfrm>
                <a:off x="4261750" y="2570827"/>
                <a:ext cx="608295" cy="566410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6522" extrusionOk="0">
                    <a:moveTo>
                      <a:pt x="9558" y="0"/>
                    </a:moveTo>
                    <a:cubicBezTo>
                      <a:pt x="8236" y="2339"/>
                      <a:pt x="6559" y="4474"/>
                      <a:pt x="5034" y="6710"/>
                    </a:cubicBezTo>
                    <a:cubicBezTo>
                      <a:pt x="3763" y="8541"/>
                      <a:pt x="2543" y="10421"/>
                      <a:pt x="1170" y="12150"/>
                    </a:cubicBezTo>
                    <a:cubicBezTo>
                      <a:pt x="509" y="13777"/>
                      <a:pt x="1" y="15810"/>
                      <a:pt x="1780" y="16318"/>
                    </a:cubicBezTo>
                    <a:cubicBezTo>
                      <a:pt x="2543" y="16420"/>
                      <a:pt x="3254" y="16471"/>
                      <a:pt x="4017" y="16522"/>
                    </a:cubicBezTo>
                    <a:cubicBezTo>
                      <a:pt x="4068" y="16471"/>
                      <a:pt x="4068" y="16471"/>
                      <a:pt x="4169" y="16471"/>
                    </a:cubicBezTo>
                    <a:cubicBezTo>
                      <a:pt x="4341" y="16495"/>
                      <a:pt x="4508" y="16507"/>
                      <a:pt x="4671" y="16507"/>
                    </a:cubicBezTo>
                    <a:cubicBezTo>
                      <a:pt x="6547" y="16507"/>
                      <a:pt x="7927" y="14964"/>
                      <a:pt x="9050" y="13421"/>
                    </a:cubicBezTo>
                    <a:cubicBezTo>
                      <a:pt x="11744" y="9303"/>
                      <a:pt x="14642" y="5338"/>
                      <a:pt x="17743" y="1525"/>
                    </a:cubicBezTo>
                    <a:cubicBezTo>
                      <a:pt x="15201" y="763"/>
                      <a:pt x="12608" y="305"/>
                      <a:pt x="10016" y="0"/>
                    </a:cubicBezTo>
                    <a:close/>
                  </a:path>
                </a:pathLst>
              </a:custGeom>
              <a:solidFill>
                <a:srgbClr val="FFFFFF">
                  <a:alpha val="11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8" name="Google Shape;1774;p34">
                <a:extLst>
                  <a:ext uri="{FF2B5EF4-FFF2-40B4-BE49-F238E27FC236}">
                    <a16:creationId xmlns:a16="http://schemas.microsoft.com/office/drawing/2014/main" id="{E4B0807E-3F5A-4B54-BD0F-A8187D1074A0}"/>
                  </a:ext>
                </a:extLst>
              </p:cNvPr>
              <p:cNvSpPr/>
              <p:nvPr/>
            </p:nvSpPr>
            <p:spPr>
              <a:xfrm>
                <a:off x="4866548" y="2718960"/>
                <a:ext cx="296314" cy="404358"/>
              </a:xfrm>
              <a:custGeom>
                <a:avLst/>
                <a:gdLst/>
                <a:ahLst/>
                <a:cxnLst/>
                <a:rect l="l" t="t" r="r" b="b"/>
                <a:pathLst>
                  <a:path w="8643" h="11795" extrusionOk="0">
                    <a:moveTo>
                      <a:pt x="5745" y="0"/>
                    </a:moveTo>
                    <a:cubicBezTo>
                      <a:pt x="4169" y="3559"/>
                      <a:pt x="0" y="7676"/>
                      <a:pt x="508" y="11794"/>
                    </a:cubicBezTo>
                    <a:cubicBezTo>
                      <a:pt x="1536" y="11765"/>
                      <a:pt x="2563" y="11735"/>
                      <a:pt x="3580" y="11735"/>
                    </a:cubicBezTo>
                    <a:cubicBezTo>
                      <a:pt x="4325" y="11735"/>
                      <a:pt x="5065" y="11751"/>
                      <a:pt x="5795" y="11794"/>
                    </a:cubicBezTo>
                    <a:cubicBezTo>
                      <a:pt x="7270" y="10320"/>
                      <a:pt x="8236" y="8439"/>
                      <a:pt x="8642" y="6405"/>
                    </a:cubicBezTo>
                    <a:cubicBezTo>
                      <a:pt x="8134" y="5135"/>
                      <a:pt x="7575" y="4067"/>
                      <a:pt x="7270" y="3406"/>
                    </a:cubicBezTo>
                    <a:cubicBezTo>
                      <a:pt x="6863" y="2237"/>
                      <a:pt x="6355" y="1068"/>
                      <a:pt x="5745" y="0"/>
                    </a:cubicBezTo>
                    <a:close/>
                  </a:path>
                </a:pathLst>
              </a:custGeom>
              <a:solidFill>
                <a:srgbClr val="FFFFFF">
                  <a:alpha val="11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9" name="Google Shape;1775;p34">
                <a:extLst>
                  <a:ext uri="{FF2B5EF4-FFF2-40B4-BE49-F238E27FC236}">
                    <a16:creationId xmlns:a16="http://schemas.microsoft.com/office/drawing/2014/main" id="{EBDD2F79-F385-4ECD-AE49-7329F39406A0}"/>
                  </a:ext>
                </a:extLst>
              </p:cNvPr>
              <p:cNvSpPr/>
              <p:nvPr/>
            </p:nvSpPr>
            <p:spPr>
              <a:xfrm>
                <a:off x="5260433" y="2558622"/>
                <a:ext cx="325924" cy="513723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14985" extrusionOk="0">
                    <a:moveTo>
                      <a:pt x="1525" y="0"/>
                    </a:moveTo>
                    <a:cubicBezTo>
                      <a:pt x="508" y="305"/>
                      <a:pt x="407" y="204"/>
                      <a:pt x="0" y="1119"/>
                    </a:cubicBezTo>
                    <a:cubicBezTo>
                      <a:pt x="2389" y="1576"/>
                      <a:pt x="3457" y="4982"/>
                      <a:pt x="4372" y="6863"/>
                    </a:cubicBezTo>
                    <a:cubicBezTo>
                      <a:pt x="5643" y="9405"/>
                      <a:pt x="7219" y="12099"/>
                      <a:pt x="7778" y="14946"/>
                    </a:cubicBezTo>
                    <a:cubicBezTo>
                      <a:pt x="7854" y="14971"/>
                      <a:pt x="7930" y="14984"/>
                      <a:pt x="8007" y="14984"/>
                    </a:cubicBezTo>
                    <a:cubicBezTo>
                      <a:pt x="8083" y="14984"/>
                      <a:pt x="8159" y="14971"/>
                      <a:pt x="8235" y="14946"/>
                    </a:cubicBezTo>
                    <a:cubicBezTo>
                      <a:pt x="8693" y="14794"/>
                      <a:pt x="9100" y="14488"/>
                      <a:pt x="9506" y="14183"/>
                    </a:cubicBezTo>
                    <a:cubicBezTo>
                      <a:pt x="8286" y="11845"/>
                      <a:pt x="7320" y="9405"/>
                      <a:pt x="6050" y="7117"/>
                    </a:cubicBezTo>
                    <a:cubicBezTo>
                      <a:pt x="4931" y="5033"/>
                      <a:pt x="3660" y="3050"/>
                      <a:pt x="2593" y="966"/>
                    </a:cubicBezTo>
                    <a:cubicBezTo>
                      <a:pt x="2237" y="610"/>
                      <a:pt x="1881" y="305"/>
                      <a:pt x="1525" y="0"/>
                    </a:cubicBezTo>
                    <a:close/>
                  </a:path>
                </a:pathLst>
              </a:custGeom>
              <a:solidFill>
                <a:srgbClr val="FFFFFF">
                  <a:alpha val="11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0" name="Google Shape;1776;p34">
                <a:extLst>
                  <a:ext uri="{FF2B5EF4-FFF2-40B4-BE49-F238E27FC236}">
                    <a16:creationId xmlns:a16="http://schemas.microsoft.com/office/drawing/2014/main" id="{0188F921-85B3-4AFA-BF39-57ABB35B235A}"/>
                  </a:ext>
                </a:extLst>
              </p:cNvPr>
              <p:cNvSpPr/>
              <p:nvPr/>
            </p:nvSpPr>
            <p:spPr>
              <a:xfrm>
                <a:off x="5236023" y="3720994"/>
                <a:ext cx="1075375" cy="983008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28674" extrusionOk="0">
                    <a:moveTo>
                      <a:pt x="17337" y="4331"/>
                    </a:moveTo>
                    <a:cubicBezTo>
                      <a:pt x="20645" y="4331"/>
                      <a:pt x="23719" y="6338"/>
                      <a:pt x="25012" y="9508"/>
                    </a:cubicBezTo>
                    <a:cubicBezTo>
                      <a:pt x="26638" y="13778"/>
                      <a:pt x="24605" y="18557"/>
                      <a:pt x="20436" y="20336"/>
                    </a:cubicBezTo>
                    <a:cubicBezTo>
                      <a:pt x="19359" y="20784"/>
                      <a:pt x="18248" y="20996"/>
                      <a:pt x="17157" y="20996"/>
                    </a:cubicBezTo>
                    <a:cubicBezTo>
                      <a:pt x="13666" y="20996"/>
                      <a:pt x="10390" y="18828"/>
                      <a:pt x="9151" y="15303"/>
                    </a:cubicBezTo>
                    <a:cubicBezTo>
                      <a:pt x="7575" y="10982"/>
                      <a:pt x="10066" y="5390"/>
                      <a:pt x="14794" y="4526"/>
                    </a:cubicBezTo>
                    <a:cubicBezTo>
                      <a:pt x="14834" y="4513"/>
                      <a:pt x="14872" y="4506"/>
                      <a:pt x="14906" y="4506"/>
                    </a:cubicBezTo>
                    <a:cubicBezTo>
                      <a:pt x="15001" y="4506"/>
                      <a:pt x="15075" y="4553"/>
                      <a:pt x="15149" y="4628"/>
                    </a:cubicBezTo>
                    <a:cubicBezTo>
                      <a:pt x="15879" y="4427"/>
                      <a:pt x="16614" y="4331"/>
                      <a:pt x="17337" y="4331"/>
                    </a:cubicBezTo>
                    <a:close/>
                    <a:moveTo>
                      <a:pt x="17509" y="0"/>
                    </a:moveTo>
                    <a:cubicBezTo>
                      <a:pt x="13387" y="0"/>
                      <a:pt x="9348" y="1098"/>
                      <a:pt x="6863" y="4577"/>
                    </a:cubicBezTo>
                    <a:cubicBezTo>
                      <a:pt x="4982" y="7271"/>
                      <a:pt x="4271" y="10474"/>
                      <a:pt x="3203" y="13473"/>
                    </a:cubicBezTo>
                    <a:cubicBezTo>
                      <a:pt x="3254" y="13575"/>
                      <a:pt x="3305" y="13728"/>
                      <a:pt x="3254" y="13829"/>
                    </a:cubicBezTo>
                    <a:cubicBezTo>
                      <a:pt x="2644" y="15151"/>
                      <a:pt x="1424" y="16168"/>
                      <a:pt x="0" y="16524"/>
                    </a:cubicBezTo>
                    <a:cubicBezTo>
                      <a:pt x="1475" y="19472"/>
                      <a:pt x="2593" y="22471"/>
                      <a:pt x="4931" y="24962"/>
                    </a:cubicBezTo>
                    <a:cubicBezTo>
                      <a:pt x="6762" y="26843"/>
                      <a:pt x="9100" y="28165"/>
                      <a:pt x="11743" y="28622"/>
                    </a:cubicBezTo>
                    <a:cubicBezTo>
                      <a:pt x="13675" y="28622"/>
                      <a:pt x="15607" y="28673"/>
                      <a:pt x="17539" y="28673"/>
                    </a:cubicBezTo>
                    <a:lnTo>
                      <a:pt x="19166" y="28673"/>
                    </a:lnTo>
                    <a:cubicBezTo>
                      <a:pt x="25469" y="27555"/>
                      <a:pt x="29739" y="23183"/>
                      <a:pt x="31366" y="16371"/>
                    </a:cubicBezTo>
                    <a:cubicBezTo>
                      <a:pt x="30553" y="15812"/>
                      <a:pt x="29943" y="15049"/>
                      <a:pt x="29536" y="14134"/>
                    </a:cubicBezTo>
                    <a:cubicBezTo>
                      <a:pt x="29536" y="14083"/>
                      <a:pt x="29485" y="14033"/>
                      <a:pt x="29485" y="13982"/>
                    </a:cubicBezTo>
                    <a:cubicBezTo>
                      <a:pt x="28621" y="10779"/>
                      <a:pt x="28672" y="7627"/>
                      <a:pt x="26994" y="4679"/>
                    </a:cubicBezTo>
                    <a:cubicBezTo>
                      <a:pt x="25063" y="1324"/>
                      <a:pt x="21504" y="53"/>
                      <a:pt x="17793" y="2"/>
                    </a:cubicBezTo>
                    <a:cubicBezTo>
                      <a:pt x="17698" y="1"/>
                      <a:pt x="17604" y="0"/>
                      <a:pt x="1750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1" name="Google Shape;1777;p34">
                <a:extLst>
                  <a:ext uri="{FF2B5EF4-FFF2-40B4-BE49-F238E27FC236}">
                    <a16:creationId xmlns:a16="http://schemas.microsoft.com/office/drawing/2014/main" id="{A32D182C-B9CC-4422-9C9B-C445542C8A2A}"/>
                  </a:ext>
                </a:extLst>
              </p:cNvPr>
              <p:cNvSpPr/>
              <p:nvPr/>
            </p:nvSpPr>
            <p:spPr>
              <a:xfrm>
                <a:off x="2748984" y="3747186"/>
                <a:ext cx="149922" cy="135963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3966" extrusionOk="0">
                    <a:moveTo>
                      <a:pt x="4372" y="0"/>
                    </a:moveTo>
                    <a:cubicBezTo>
                      <a:pt x="2644" y="915"/>
                      <a:pt x="1119" y="2288"/>
                      <a:pt x="0" y="3966"/>
                    </a:cubicBezTo>
                    <a:cubicBezTo>
                      <a:pt x="610" y="3203"/>
                      <a:pt x="1271" y="2441"/>
                      <a:pt x="2034" y="1780"/>
                    </a:cubicBezTo>
                    <a:cubicBezTo>
                      <a:pt x="2745" y="1119"/>
                      <a:pt x="3559" y="509"/>
                      <a:pt x="4372" y="0"/>
                    </a:cubicBezTo>
                    <a:close/>
                  </a:path>
                </a:pathLst>
              </a:custGeom>
              <a:solidFill>
                <a:srgbClr val="3F6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2" name="Google Shape;1778;p34">
                <a:extLst>
                  <a:ext uri="{FF2B5EF4-FFF2-40B4-BE49-F238E27FC236}">
                    <a16:creationId xmlns:a16="http://schemas.microsoft.com/office/drawing/2014/main" id="{A9E5C802-BC13-4A92-823E-6F4DC10ABC26}"/>
                  </a:ext>
                </a:extLst>
              </p:cNvPr>
              <p:cNvSpPr/>
              <p:nvPr/>
            </p:nvSpPr>
            <p:spPr>
              <a:xfrm>
                <a:off x="2494531" y="4168926"/>
                <a:ext cx="691913" cy="488007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235" extrusionOk="0">
                    <a:moveTo>
                      <a:pt x="3813" y="1"/>
                    </a:moveTo>
                    <a:cubicBezTo>
                      <a:pt x="2745" y="916"/>
                      <a:pt x="1373" y="1526"/>
                      <a:pt x="0" y="1678"/>
                    </a:cubicBezTo>
                    <a:cubicBezTo>
                      <a:pt x="915" y="5593"/>
                      <a:pt x="2440" y="8694"/>
                      <a:pt x="5846" y="11032"/>
                    </a:cubicBezTo>
                    <a:cubicBezTo>
                      <a:pt x="8998" y="13066"/>
                      <a:pt x="12607" y="14133"/>
                      <a:pt x="16318" y="14235"/>
                    </a:cubicBezTo>
                    <a:lnTo>
                      <a:pt x="17539" y="14235"/>
                    </a:lnTo>
                    <a:cubicBezTo>
                      <a:pt x="18403" y="14235"/>
                      <a:pt x="19318" y="14133"/>
                      <a:pt x="20182" y="13981"/>
                    </a:cubicBezTo>
                    <a:lnTo>
                      <a:pt x="20182" y="13981"/>
                    </a:lnTo>
                    <a:cubicBezTo>
                      <a:pt x="19608" y="14034"/>
                      <a:pt x="19033" y="14061"/>
                      <a:pt x="18460" y="14061"/>
                    </a:cubicBezTo>
                    <a:cubicBezTo>
                      <a:pt x="12491" y="14061"/>
                      <a:pt x="6760" y="11138"/>
                      <a:pt x="4626" y="4830"/>
                    </a:cubicBezTo>
                    <a:cubicBezTo>
                      <a:pt x="4067" y="3305"/>
                      <a:pt x="3813" y="1627"/>
                      <a:pt x="3813" y="1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3" name="Google Shape;1779;p34">
                <a:extLst>
                  <a:ext uri="{FF2B5EF4-FFF2-40B4-BE49-F238E27FC236}">
                    <a16:creationId xmlns:a16="http://schemas.microsoft.com/office/drawing/2014/main" id="{C2137CAD-3C60-450C-8689-98A22F4AFEEC}"/>
                  </a:ext>
                </a:extLst>
              </p:cNvPr>
              <p:cNvSpPr/>
              <p:nvPr/>
            </p:nvSpPr>
            <p:spPr>
              <a:xfrm>
                <a:off x="5236023" y="4226451"/>
                <a:ext cx="932447" cy="477551"/>
              </a:xfrm>
              <a:custGeom>
                <a:avLst/>
                <a:gdLst/>
                <a:ahLst/>
                <a:cxnLst/>
                <a:rect l="l" t="t" r="r" b="b"/>
                <a:pathLst>
                  <a:path w="27198" h="13930" extrusionOk="0">
                    <a:moveTo>
                      <a:pt x="2745" y="0"/>
                    </a:moveTo>
                    <a:cubicBezTo>
                      <a:pt x="2034" y="864"/>
                      <a:pt x="1068" y="1475"/>
                      <a:pt x="0" y="1780"/>
                    </a:cubicBezTo>
                    <a:cubicBezTo>
                      <a:pt x="1475" y="4728"/>
                      <a:pt x="2593" y="7727"/>
                      <a:pt x="4931" y="10218"/>
                    </a:cubicBezTo>
                    <a:cubicBezTo>
                      <a:pt x="6762" y="12099"/>
                      <a:pt x="9100" y="13421"/>
                      <a:pt x="11743" y="13878"/>
                    </a:cubicBezTo>
                    <a:cubicBezTo>
                      <a:pt x="13675" y="13878"/>
                      <a:pt x="15607" y="13929"/>
                      <a:pt x="17539" y="13929"/>
                    </a:cubicBezTo>
                    <a:lnTo>
                      <a:pt x="19166" y="13929"/>
                    </a:lnTo>
                    <a:cubicBezTo>
                      <a:pt x="22216" y="13421"/>
                      <a:pt x="25012" y="11947"/>
                      <a:pt x="27198" y="9710"/>
                    </a:cubicBezTo>
                    <a:lnTo>
                      <a:pt x="27198" y="9710"/>
                    </a:lnTo>
                    <a:cubicBezTo>
                      <a:pt x="25113" y="10777"/>
                      <a:pt x="22826" y="11489"/>
                      <a:pt x="20436" y="11693"/>
                    </a:cubicBezTo>
                    <a:cubicBezTo>
                      <a:pt x="19629" y="11782"/>
                      <a:pt x="18810" y="11829"/>
                      <a:pt x="17988" y="11829"/>
                    </a:cubicBezTo>
                    <a:cubicBezTo>
                      <a:pt x="12756" y="11829"/>
                      <a:pt x="7432" y="9938"/>
                      <a:pt x="4576" y="5236"/>
                    </a:cubicBezTo>
                    <a:cubicBezTo>
                      <a:pt x="3610" y="3610"/>
                      <a:pt x="2949" y="1830"/>
                      <a:pt x="2745" y="0"/>
                    </a:cubicBezTo>
                    <a:close/>
                  </a:path>
                </a:pathLst>
              </a:custGeom>
              <a:solidFill>
                <a:srgbClr val="000000">
                  <a:alpha val="2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4" name="Google Shape;1780;p34">
                <a:extLst>
                  <a:ext uri="{FF2B5EF4-FFF2-40B4-BE49-F238E27FC236}">
                    <a16:creationId xmlns:a16="http://schemas.microsoft.com/office/drawing/2014/main" id="{269F0822-3761-46ED-BE7A-C474F743E4E2}"/>
                  </a:ext>
                </a:extLst>
              </p:cNvPr>
              <p:cNvSpPr/>
              <p:nvPr/>
            </p:nvSpPr>
            <p:spPr>
              <a:xfrm>
                <a:off x="5535799" y="3902999"/>
                <a:ext cx="576891" cy="497058"/>
              </a:xfrm>
              <a:custGeom>
                <a:avLst/>
                <a:gdLst/>
                <a:ahLst/>
                <a:cxnLst/>
                <a:rect l="l" t="t" r="r" b="b"/>
                <a:pathLst>
                  <a:path w="16827" h="14499" extrusionOk="0">
                    <a:moveTo>
                      <a:pt x="8175" y="3508"/>
                    </a:moveTo>
                    <a:cubicBezTo>
                      <a:pt x="8295" y="3508"/>
                      <a:pt x="8417" y="3518"/>
                      <a:pt x="8541" y="3538"/>
                    </a:cubicBezTo>
                    <a:cubicBezTo>
                      <a:pt x="8616" y="3532"/>
                      <a:pt x="8691" y="3530"/>
                      <a:pt x="8765" y="3530"/>
                    </a:cubicBezTo>
                    <a:cubicBezTo>
                      <a:pt x="10633" y="3530"/>
                      <a:pt x="11990" y="5342"/>
                      <a:pt x="11794" y="7249"/>
                    </a:cubicBezTo>
                    <a:cubicBezTo>
                      <a:pt x="11552" y="9189"/>
                      <a:pt x="9922" y="10666"/>
                      <a:pt x="7963" y="10666"/>
                    </a:cubicBezTo>
                    <a:cubicBezTo>
                      <a:pt x="7868" y="10666"/>
                      <a:pt x="7773" y="10662"/>
                      <a:pt x="7676" y="10655"/>
                    </a:cubicBezTo>
                    <a:cubicBezTo>
                      <a:pt x="3122" y="10313"/>
                      <a:pt x="5030" y="3508"/>
                      <a:pt x="8175" y="3508"/>
                    </a:cubicBezTo>
                    <a:close/>
                    <a:moveTo>
                      <a:pt x="8207" y="1"/>
                    </a:moveTo>
                    <a:cubicBezTo>
                      <a:pt x="7259" y="1"/>
                      <a:pt x="6289" y="152"/>
                      <a:pt x="5338" y="437"/>
                    </a:cubicBezTo>
                    <a:cubicBezTo>
                      <a:pt x="2186" y="2369"/>
                      <a:pt x="0" y="5318"/>
                      <a:pt x="1220" y="9334"/>
                    </a:cubicBezTo>
                    <a:cubicBezTo>
                      <a:pt x="2198" y="12471"/>
                      <a:pt x="5104" y="14499"/>
                      <a:pt x="8260" y="14499"/>
                    </a:cubicBezTo>
                    <a:cubicBezTo>
                      <a:pt x="9042" y="14499"/>
                      <a:pt x="9838" y="14374"/>
                      <a:pt x="10625" y="14112"/>
                    </a:cubicBezTo>
                    <a:cubicBezTo>
                      <a:pt x="14895" y="12790"/>
                      <a:pt x="16827" y="7605"/>
                      <a:pt x="14692" y="3742"/>
                    </a:cubicBezTo>
                    <a:cubicBezTo>
                      <a:pt x="13239" y="1135"/>
                      <a:pt x="10804" y="1"/>
                      <a:pt x="820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5" name="Google Shape;1781;p34">
                <a:extLst>
                  <a:ext uri="{FF2B5EF4-FFF2-40B4-BE49-F238E27FC236}">
                    <a16:creationId xmlns:a16="http://schemas.microsoft.com/office/drawing/2014/main" id="{9BA99DCA-C70D-4269-9A2D-AF97F94DB465}"/>
                  </a:ext>
                </a:extLst>
              </p:cNvPr>
              <p:cNvSpPr/>
              <p:nvPr/>
            </p:nvSpPr>
            <p:spPr>
              <a:xfrm>
                <a:off x="2558984" y="2301883"/>
                <a:ext cx="4202045" cy="1713733"/>
              </a:xfrm>
              <a:custGeom>
                <a:avLst/>
                <a:gdLst/>
                <a:ahLst/>
                <a:cxnLst/>
                <a:rect l="l" t="t" r="r" b="b"/>
                <a:pathLst>
                  <a:path w="122567" h="49989" extrusionOk="0">
                    <a:moveTo>
                      <a:pt x="99342" y="25632"/>
                    </a:moveTo>
                    <a:cubicBezTo>
                      <a:pt x="99355" y="25632"/>
                      <a:pt x="99370" y="25634"/>
                      <a:pt x="99386" y="25638"/>
                    </a:cubicBezTo>
                    <a:cubicBezTo>
                      <a:pt x="100453" y="25790"/>
                      <a:pt x="101521" y="26044"/>
                      <a:pt x="102588" y="26349"/>
                    </a:cubicBezTo>
                    <a:cubicBezTo>
                      <a:pt x="103097" y="26502"/>
                      <a:pt x="103910" y="26604"/>
                      <a:pt x="104317" y="27061"/>
                    </a:cubicBezTo>
                    <a:cubicBezTo>
                      <a:pt x="104825" y="27722"/>
                      <a:pt x="104368" y="28383"/>
                      <a:pt x="103656" y="28535"/>
                    </a:cubicBezTo>
                    <a:cubicBezTo>
                      <a:pt x="102995" y="28535"/>
                      <a:pt x="102334" y="28434"/>
                      <a:pt x="101724" y="28230"/>
                    </a:cubicBezTo>
                    <a:cubicBezTo>
                      <a:pt x="100758" y="27976"/>
                      <a:pt x="99843" y="27620"/>
                      <a:pt x="98928" y="27264"/>
                    </a:cubicBezTo>
                    <a:cubicBezTo>
                      <a:pt x="98369" y="27061"/>
                      <a:pt x="97454" y="26451"/>
                      <a:pt x="98267" y="25943"/>
                    </a:cubicBezTo>
                    <a:cubicBezTo>
                      <a:pt x="98295" y="25929"/>
                      <a:pt x="98325" y="25923"/>
                      <a:pt x="98355" y="25923"/>
                    </a:cubicBezTo>
                    <a:cubicBezTo>
                      <a:pt x="98544" y="25923"/>
                      <a:pt x="98748" y="26174"/>
                      <a:pt x="98572" y="26349"/>
                    </a:cubicBezTo>
                    <a:cubicBezTo>
                      <a:pt x="98572" y="26349"/>
                      <a:pt x="100657" y="27214"/>
                      <a:pt x="100860" y="27264"/>
                    </a:cubicBezTo>
                    <a:cubicBezTo>
                      <a:pt x="101521" y="27569"/>
                      <a:pt x="102283" y="27722"/>
                      <a:pt x="102995" y="27773"/>
                    </a:cubicBezTo>
                    <a:cubicBezTo>
                      <a:pt x="103758" y="27722"/>
                      <a:pt x="103148" y="27315"/>
                      <a:pt x="102792" y="27112"/>
                    </a:cubicBezTo>
                    <a:cubicBezTo>
                      <a:pt x="102385" y="26909"/>
                      <a:pt x="101927" y="26807"/>
                      <a:pt x="101470" y="26705"/>
                    </a:cubicBezTo>
                    <a:cubicBezTo>
                      <a:pt x="100758" y="26451"/>
                      <a:pt x="100047" y="26197"/>
                      <a:pt x="99284" y="25943"/>
                    </a:cubicBezTo>
                    <a:cubicBezTo>
                      <a:pt x="99143" y="25896"/>
                      <a:pt x="99176" y="25632"/>
                      <a:pt x="99342" y="25632"/>
                    </a:cubicBezTo>
                    <a:close/>
                    <a:moveTo>
                      <a:pt x="105547" y="27559"/>
                    </a:moveTo>
                    <a:cubicBezTo>
                      <a:pt x="105676" y="27559"/>
                      <a:pt x="105784" y="27692"/>
                      <a:pt x="105740" y="27824"/>
                    </a:cubicBezTo>
                    <a:cubicBezTo>
                      <a:pt x="105639" y="28027"/>
                      <a:pt x="105588" y="28281"/>
                      <a:pt x="105689" y="28535"/>
                    </a:cubicBezTo>
                    <a:cubicBezTo>
                      <a:pt x="105791" y="28840"/>
                      <a:pt x="106045" y="29095"/>
                      <a:pt x="106299" y="29196"/>
                    </a:cubicBezTo>
                    <a:cubicBezTo>
                      <a:pt x="106418" y="29236"/>
                      <a:pt x="106576" y="29268"/>
                      <a:pt x="106730" y="29268"/>
                    </a:cubicBezTo>
                    <a:cubicBezTo>
                      <a:pt x="106971" y="29268"/>
                      <a:pt x="107203" y="29190"/>
                      <a:pt x="107265" y="28942"/>
                    </a:cubicBezTo>
                    <a:cubicBezTo>
                      <a:pt x="107316" y="28637"/>
                      <a:pt x="107011" y="28535"/>
                      <a:pt x="106808" y="28535"/>
                    </a:cubicBezTo>
                    <a:cubicBezTo>
                      <a:pt x="106604" y="28535"/>
                      <a:pt x="106503" y="28281"/>
                      <a:pt x="106604" y="28129"/>
                    </a:cubicBezTo>
                    <a:cubicBezTo>
                      <a:pt x="106744" y="27974"/>
                      <a:pt x="106912" y="27909"/>
                      <a:pt x="107082" y="27909"/>
                    </a:cubicBezTo>
                    <a:cubicBezTo>
                      <a:pt x="107470" y="27909"/>
                      <a:pt x="107871" y="28248"/>
                      <a:pt x="107977" y="28637"/>
                    </a:cubicBezTo>
                    <a:cubicBezTo>
                      <a:pt x="108079" y="29247"/>
                      <a:pt x="107621" y="29857"/>
                      <a:pt x="106960" y="29959"/>
                    </a:cubicBezTo>
                    <a:cubicBezTo>
                      <a:pt x="106920" y="29962"/>
                      <a:pt x="106880" y="29963"/>
                      <a:pt x="106840" y="29963"/>
                    </a:cubicBezTo>
                    <a:cubicBezTo>
                      <a:pt x="106170" y="29963"/>
                      <a:pt x="105520" y="29566"/>
                      <a:pt x="105232" y="28942"/>
                    </a:cubicBezTo>
                    <a:cubicBezTo>
                      <a:pt x="104978" y="28535"/>
                      <a:pt x="104927" y="27773"/>
                      <a:pt x="105486" y="27569"/>
                    </a:cubicBezTo>
                    <a:cubicBezTo>
                      <a:pt x="105506" y="27563"/>
                      <a:pt x="105527" y="27559"/>
                      <a:pt x="105547" y="27559"/>
                    </a:cubicBezTo>
                    <a:close/>
                    <a:moveTo>
                      <a:pt x="118144" y="37838"/>
                    </a:moveTo>
                    <a:cubicBezTo>
                      <a:pt x="119008" y="37991"/>
                      <a:pt x="119263" y="39414"/>
                      <a:pt x="119517" y="40126"/>
                    </a:cubicBezTo>
                    <a:cubicBezTo>
                      <a:pt x="120076" y="41651"/>
                      <a:pt x="120432" y="43227"/>
                      <a:pt x="120534" y="44905"/>
                    </a:cubicBezTo>
                    <a:cubicBezTo>
                      <a:pt x="120618" y="46046"/>
                      <a:pt x="120456" y="48489"/>
                      <a:pt x="119083" y="48489"/>
                    </a:cubicBezTo>
                    <a:cubicBezTo>
                      <a:pt x="118806" y="48489"/>
                      <a:pt x="118478" y="48389"/>
                      <a:pt x="118093" y="48158"/>
                    </a:cubicBezTo>
                    <a:cubicBezTo>
                      <a:pt x="115768" y="46743"/>
                      <a:pt x="114599" y="37888"/>
                      <a:pt x="117784" y="37888"/>
                    </a:cubicBezTo>
                    <a:cubicBezTo>
                      <a:pt x="117803" y="37888"/>
                      <a:pt x="117821" y="37889"/>
                      <a:pt x="117839" y="37889"/>
                    </a:cubicBezTo>
                    <a:cubicBezTo>
                      <a:pt x="117941" y="37838"/>
                      <a:pt x="118043" y="37838"/>
                      <a:pt x="118144" y="37838"/>
                    </a:cubicBezTo>
                    <a:close/>
                    <a:moveTo>
                      <a:pt x="54479" y="0"/>
                    </a:moveTo>
                    <a:cubicBezTo>
                      <a:pt x="48450" y="0"/>
                      <a:pt x="42513" y="817"/>
                      <a:pt x="37518" y="2101"/>
                    </a:cubicBezTo>
                    <a:cubicBezTo>
                      <a:pt x="28012" y="4541"/>
                      <a:pt x="19115" y="9269"/>
                      <a:pt x="12151" y="16335"/>
                    </a:cubicBezTo>
                    <a:cubicBezTo>
                      <a:pt x="6152" y="22435"/>
                      <a:pt x="2339" y="29705"/>
                      <a:pt x="1" y="37787"/>
                    </a:cubicBezTo>
                    <a:cubicBezTo>
                      <a:pt x="204" y="37584"/>
                      <a:pt x="408" y="37330"/>
                      <a:pt x="611" y="37127"/>
                    </a:cubicBezTo>
                    <a:cubicBezTo>
                      <a:pt x="1984" y="35551"/>
                      <a:pt x="3661" y="34178"/>
                      <a:pt x="5491" y="33161"/>
                    </a:cubicBezTo>
                    <a:cubicBezTo>
                      <a:pt x="6101" y="27214"/>
                      <a:pt x="10321" y="21266"/>
                      <a:pt x="14489" y="17199"/>
                    </a:cubicBezTo>
                    <a:cubicBezTo>
                      <a:pt x="19471" y="12369"/>
                      <a:pt x="25877" y="9116"/>
                      <a:pt x="32485" y="7083"/>
                    </a:cubicBezTo>
                    <a:cubicBezTo>
                      <a:pt x="38506" y="5191"/>
                      <a:pt x="44821" y="4502"/>
                      <a:pt x="51139" y="4502"/>
                    </a:cubicBezTo>
                    <a:cubicBezTo>
                      <a:pt x="53142" y="4502"/>
                      <a:pt x="55146" y="4571"/>
                      <a:pt x="57141" y="4693"/>
                    </a:cubicBezTo>
                    <a:cubicBezTo>
                      <a:pt x="60954" y="4795"/>
                      <a:pt x="64766" y="5202"/>
                      <a:pt x="68579" y="5862"/>
                    </a:cubicBezTo>
                    <a:cubicBezTo>
                      <a:pt x="71222" y="6320"/>
                      <a:pt x="73968" y="7184"/>
                      <a:pt x="75544" y="9472"/>
                    </a:cubicBezTo>
                    <a:cubicBezTo>
                      <a:pt x="75645" y="9523"/>
                      <a:pt x="75645" y="9675"/>
                      <a:pt x="75544" y="9777"/>
                    </a:cubicBezTo>
                    <a:cubicBezTo>
                      <a:pt x="78289" y="13895"/>
                      <a:pt x="80678" y="19893"/>
                      <a:pt x="80983" y="24723"/>
                    </a:cubicBezTo>
                    <a:cubicBezTo>
                      <a:pt x="80983" y="24875"/>
                      <a:pt x="80881" y="24977"/>
                      <a:pt x="80780" y="24977"/>
                    </a:cubicBezTo>
                    <a:cubicBezTo>
                      <a:pt x="80475" y="25892"/>
                      <a:pt x="79966" y="26705"/>
                      <a:pt x="79356" y="27417"/>
                    </a:cubicBezTo>
                    <a:cubicBezTo>
                      <a:pt x="78797" y="28129"/>
                      <a:pt x="78136" y="28688"/>
                      <a:pt x="77323" y="29044"/>
                    </a:cubicBezTo>
                    <a:cubicBezTo>
                      <a:pt x="77882" y="30518"/>
                      <a:pt x="78289" y="32043"/>
                      <a:pt x="78543" y="33619"/>
                    </a:cubicBezTo>
                    <a:cubicBezTo>
                      <a:pt x="79000" y="35042"/>
                      <a:pt x="79255" y="36567"/>
                      <a:pt x="79407" y="38042"/>
                    </a:cubicBezTo>
                    <a:cubicBezTo>
                      <a:pt x="82966" y="34432"/>
                      <a:pt x="87643" y="32145"/>
                      <a:pt x="92675" y="31535"/>
                    </a:cubicBezTo>
                    <a:cubicBezTo>
                      <a:pt x="93427" y="31446"/>
                      <a:pt x="94186" y="31403"/>
                      <a:pt x="94947" y="31403"/>
                    </a:cubicBezTo>
                    <a:cubicBezTo>
                      <a:pt x="105154" y="31403"/>
                      <a:pt x="115834" y="39155"/>
                      <a:pt x="116212" y="49988"/>
                    </a:cubicBezTo>
                    <a:cubicBezTo>
                      <a:pt x="117031" y="49914"/>
                      <a:pt x="117850" y="49867"/>
                      <a:pt x="118689" y="49867"/>
                    </a:cubicBezTo>
                    <a:cubicBezTo>
                      <a:pt x="118996" y="49867"/>
                      <a:pt x="119305" y="49873"/>
                      <a:pt x="119618" y="49886"/>
                    </a:cubicBezTo>
                    <a:cubicBezTo>
                      <a:pt x="120584" y="49886"/>
                      <a:pt x="121601" y="49785"/>
                      <a:pt x="122567" y="49734"/>
                    </a:cubicBezTo>
                    <a:cubicBezTo>
                      <a:pt x="122211" y="46277"/>
                      <a:pt x="121449" y="42871"/>
                      <a:pt x="120330" y="39618"/>
                    </a:cubicBezTo>
                    <a:cubicBezTo>
                      <a:pt x="119313" y="36923"/>
                      <a:pt x="117687" y="34432"/>
                      <a:pt x="116721" y="31738"/>
                    </a:cubicBezTo>
                    <a:cubicBezTo>
                      <a:pt x="112806" y="28790"/>
                      <a:pt x="108282" y="27315"/>
                      <a:pt x="103605" y="25892"/>
                    </a:cubicBezTo>
                    <a:cubicBezTo>
                      <a:pt x="99081" y="24519"/>
                      <a:pt x="94200" y="24062"/>
                      <a:pt x="89778" y="22588"/>
                    </a:cubicBezTo>
                    <a:cubicBezTo>
                      <a:pt x="89651" y="22693"/>
                      <a:pt x="89497" y="22746"/>
                      <a:pt x="89346" y="22746"/>
                    </a:cubicBezTo>
                    <a:cubicBezTo>
                      <a:pt x="89135" y="22746"/>
                      <a:pt x="88930" y="22643"/>
                      <a:pt x="88812" y="22435"/>
                    </a:cubicBezTo>
                    <a:lnTo>
                      <a:pt x="88710" y="22232"/>
                    </a:lnTo>
                    <a:cubicBezTo>
                      <a:pt x="87639" y="23196"/>
                      <a:pt x="86691" y="23598"/>
                      <a:pt x="85842" y="23598"/>
                    </a:cubicBezTo>
                    <a:cubicBezTo>
                      <a:pt x="83021" y="23598"/>
                      <a:pt x="81287" y="19175"/>
                      <a:pt x="79763" y="16284"/>
                    </a:cubicBezTo>
                    <a:cubicBezTo>
                      <a:pt x="78797" y="14454"/>
                      <a:pt x="76255" y="11200"/>
                      <a:pt x="76865" y="9014"/>
                    </a:cubicBezTo>
                    <a:cubicBezTo>
                      <a:pt x="77221" y="7642"/>
                      <a:pt x="78492" y="7083"/>
                      <a:pt x="79814" y="7032"/>
                    </a:cubicBezTo>
                    <a:cubicBezTo>
                      <a:pt x="73197" y="1923"/>
                      <a:pt x="63729" y="0"/>
                      <a:pt x="54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6" name="Google Shape;1782;p34">
                <a:extLst>
                  <a:ext uri="{FF2B5EF4-FFF2-40B4-BE49-F238E27FC236}">
                    <a16:creationId xmlns:a16="http://schemas.microsoft.com/office/drawing/2014/main" id="{4E164B91-6892-4438-8BFC-D3A2CB51E926}"/>
                  </a:ext>
                </a:extLst>
              </p:cNvPr>
              <p:cNvSpPr/>
              <p:nvPr/>
            </p:nvSpPr>
            <p:spPr>
              <a:xfrm>
                <a:off x="2558984" y="2671891"/>
                <a:ext cx="639643" cy="925456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26995" extrusionOk="0">
                    <a:moveTo>
                      <a:pt x="18658" y="1"/>
                    </a:moveTo>
                    <a:lnTo>
                      <a:pt x="18658" y="1"/>
                    </a:lnTo>
                    <a:cubicBezTo>
                      <a:pt x="16319" y="1627"/>
                      <a:pt x="14133" y="3508"/>
                      <a:pt x="12151" y="5491"/>
                    </a:cubicBezTo>
                    <a:cubicBezTo>
                      <a:pt x="6152" y="11642"/>
                      <a:pt x="2339" y="18912"/>
                      <a:pt x="1" y="26994"/>
                    </a:cubicBezTo>
                    <a:cubicBezTo>
                      <a:pt x="204" y="26740"/>
                      <a:pt x="408" y="26537"/>
                      <a:pt x="611" y="26334"/>
                    </a:cubicBezTo>
                    <a:cubicBezTo>
                      <a:pt x="1984" y="24758"/>
                      <a:pt x="3661" y="23385"/>
                      <a:pt x="5491" y="22368"/>
                    </a:cubicBezTo>
                    <a:cubicBezTo>
                      <a:pt x="6101" y="16522"/>
                      <a:pt x="10168" y="10676"/>
                      <a:pt x="14235" y="6609"/>
                    </a:cubicBezTo>
                    <a:cubicBezTo>
                      <a:pt x="14438" y="6203"/>
                      <a:pt x="14642" y="5796"/>
                      <a:pt x="14845" y="5389"/>
                    </a:cubicBezTo>
                    <a:cubicBezTo>
                      <a:pt x="15862" y="3457"/>
                      <a:pt x="17133" y="1627"/>
                      <a:pt x="18658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7" name="Google Shape;1783;p34">
                <a:extLst>
                  <a:ext uri="{FF2B5EF4-FFF2-40B4-BE49-F238E27FC236}">
                    <a16:creationId xmlns:a16="http://schemas.microsoft.com/office/drawing/2014/main" id="{EC2BC2B3-D6C7-436F-A235-0071CD36FB3C}"/>
                  </a:ext>
                </a:extLst>
              </p:cNvPr>
              <p:cNvSpPr/>
              <p:nvPr/>
            </p:nvSpPr>
            <p:spPr>
              <a:xfrm>
                <a:off x="5258684" y="3290067"/>
                <a:ext cx="1500630" cy="727262"/>
              </a:xfrm>
              <a:custGeom>
                <a:avLst/>
                <a:gdLst/>
                <a:ahLst/>
                <a:cxnLst/>
                <a:rect l="l" t="t" r="r" b="b"/>
                <a:pathLst>
                  <a:path w="43771" h="21214" extrusionOk="0">
                    <a:moveTo>
                      <a:pt x="16409" y="0"/>
                    </a:moveTo>
                    <a:cubicBezTo>
                      <a:pt x="10494" y="0"/>
                      <a:pt x="4686" y="1932"/>
                      <a:pt x="0" y="5607"/>
                    </a:cubicBezTo>
                    <a:cubicBezTo>
                      <a:pt x="305" y="6777"/>
                      <a:pt x="509" y="8047"/>
                      <a:pt x="610" y="9268"/>
                    </a:cubicBezTo>
                    <a:cubicBezTo>
                      <a:pt x="4169" y="5658"/>
                      <a:pt x="8846" y="3371"/>
                      <a:pt x="13878" y="2760"/>
                    </a:cubicBezTo>
                    <a:cubicBezTo>
                      <a:pt x="14634" y="2672"/>
                      <a:pt x="15396" y="2629"/>
                      <a:pt x="16160" y="2629"/>
                    </a:cubicBezTo>
                    <a:cubicBezTo>
                      <a:pt x="26401" y="2629"/>
                      <a:pt x="37037" y="10381"/>
                      <a:pt x="37416" y="21214"/>
                    </a:cubicBezTo>
                    <a:cubicBezTo>
                      <a:pt x="38125" y="21117"/>
                      <a:pt x="38834" y="21082"/>
                      <a:pt x="39556" y="21082"/>
                    </a:cubicBezTo>
                    <a:cubicBezTo>
                      <a:pt x="39972" y="21082"/>
                      <a:pt x="40394" y="21094"/>
                      <a:pt x="40822" y="21112"/>
                    </a:cubicBezTo>
                    <a:cubicBezTo>
                      <a:pt x="41788" y="21112"/>
                      <a:pt x="42804" y="20960"/>
                      <a:pt x="43770" y="20909"/>
                    </a:cubicBezTo>
                    <a:cubicBezTo>
                      <a:pt x="43618" y="19638"/>
                      <a:pt x="43465" y="18469"/>
                      <a:pt x="43211" y="17249"/>
                    </a:cubicBezTo>
                    <a:cubicBezTo>
                      <a:pt x="43008" y="17503"/>
                      <a:pt x="42804" y="17706"/>
                      <a:pt x="42550" y="17859"/>
                    </a:cubicBezTo>
                    <a:cubicBezTo>
                      <a:pt x="42245" y="18062"/>
                      <a:pt x="41940" y="18164"/>
                      <a:pt x="41635" y="18215"/>
                    </a:cubicBezTo>
                    <a:cubicBezTo>
                      <a:pt x="41453" y="19017"/>
                      <a:pt x="41061" y="19663"/>
                      <a:pt x="40347" y="19663"/>
                    </a:cubicBezTo>
                    <a:cubicBezTo>
                      <a:pt x="40066" y="19663"/>
                      <a:pt x="39735" y="19563"/>
                      <a:pt x="39347" y="19333"/>
                    </a:cubicBezTo>
                    <a:cubicBezTo>
                      <a:pt x="37975" y="18469"/>
                      <a:pt x="36958" y="14656"/>
                      <a:pt x="37161" y="11911"/>
                    </a:cubicBezTo>
                    <a:cubicBezTo>
                      <a:pt x="36755" y="10793"/>
                      <a:pt x="36145" y="9725"/>
                      <a:pt x="35331" y="8810"/>
                    </a:cubicBezTo>
                    <a:cubicBezTo>
                      <a:pt x="31061" y="4387"/>
                      <a:pt x="24554" y="625"/>
                      <a:pt x="18301" y="66"/>
                    </a:cubicBezTo>
                    <a:cubicBezTo>
                      <a:pt x="17670" y="22"/>
                      <a:pt x="17039" y="0"/>
                      <a:pt x="16409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8" name="Google Shape;1784;p34">
                <a:extLst>
                  <a:ext uri="{FF2B5EF4-FFF2-40B4-BE49-F238E27FC236}">
                    <a16:creationId xmlns:a16="http://schemas.microsoft.com/office/drawing/2014/main" id="{0A05FC14-A39D-4B01-917F-C4E9F73F7BD5}"/>
                  </a:ext>
                </a:extLst>
              </p:cNvPr>
              <p:cNvSpPr/>
              <p:nvPr/>
            </p:nvSpPr>
            <p:spPr>
              <a:xfrm>
                <a:off x="6560572" y="3630421"/>
                <a:ext cx="11999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8007" extrusionOk="0">
                    <a:moveTo>
                      <a:pt x="967" y="0"/>
                    </a:moveTo>
                    <a:cubicBezTo>
                      <a:pt x="1" y="763"/>
                      <a:pt x="52" y="3203"/>
                      <a:pt x="153" y="4016"/>
                    </a:cubicBezTo>
                    <a:cubicBezTo>
                      <a:pt x="204" y="4830"/>
                      <a:pt x="509" y="7372"/>
                      <a:pt x="1272" y="7778"/>
                    </a:cubicBezTo>
                    <a:cubicBezTo>
                      <a:pt x="1582" y="7936"/>
                      <a:pt x="1836" y="8006"/>
                      <a:pt x="2043" y="8006"/>
                    </a:cubicBezTo>
                    <a:cubicBezTo>
                      <a:pt x="3499" y="8006"/>
                      <a:pt x="2625" y="4544"/>
                      <a:pt x="2492" y="3966"/>
                    </a:cubicBezTo>
                    <a:cubicBezTo>
                      <a:pt x="2339" y="3254"/>
                      <a:pt x="1729" y="255"/>
                      <a:pt x="1170" y="102"/>
                    </a:cubicBezTo>
                    <a:cubicBezTo>
                      <a:pt x="1068" y="51"/>
                      <a:pt x="1018" y="51"/>
                      <a:pt x="967" y="0"/>
                    </a:cubicBezTo>
                    <a:close/>
                  </a:path>
                </a:pathLst>
              </a:custGeom>
              <a:solidFill>
                <a:srgbClr val="CE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59" name="Google Shape;1785;p34">
                <a:extLst>
                  <a:ext uri="{FF2B5EF4-FFF2-40B4-BE49-F238E27FC236}">
                    <a16:creationId xmlns:a16="http://schemas.microsoft.com/office/drawing/2014/main" id="{2F90DC3A-7E60-43B7-BBF9-2252DD74E1D3}"/>
                  </a:ext>
                </a:extLst>
              </p:cNvPr>
              <p:cNvSpPr/>
              <p:nvPr/>
            </p:nvSpPr>
            <p:spPr>
              <a:xfrm>
                <a:off x="2555693" y="3588185"/>
                <a:ext cx="141043" cy="1358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964" extrusionOk="0">
                    <a:moveTo>
                      <a:pt x="3463" y="1"/>
                    </a:moveTo>
                    <a:cubicBezTo>
                      <a:pt x="2262" y="1"/>
                      <a:pt x="1583" y="2338"/>
                      <a:pt x="605" y="2757"/>
                    </a:cubicBezTo>
                    <a:cubicBezTo>
                      <a:pt x="0" y="3103"/>
                      <a:pt x="387" y="3963"/>
                      <a:pt x="954" y="3963"/>
                    </a:cubicBezTo>
                    <a:cubicBezTo>
                      <a:pt x="1054" y="3963"/>
                      <a:pt x="1160" y="3937"/>
                      <a:pt x="1266" y="3876"/>
                    </a:cubicBezTo>
                    <a:cubicBezTo>
                      <a:pt x="1927" y="3469"/>
                      <a:pt x="2435" y="2910"/>
                      <a:pt x="2791" y="2249"/>
                    </a:cubicBezTo>
                    <a:cubicBezTo>
                      <a:pt x="2944" y="1893"/>
                      <a:pt x="3147" y="1588"/>
                      <a:pt x="3401" y="1334"/>
                    </a:cubicBezTo>
                    <a:cubicBezTo>
                      <a:pt x="3656" y="1080"/>
                      <a:pt x="3859" y="826"/>
                      <a:pt x="4062" y="521"/>
                    </a:cubicBezTo>
                    <a:cubicBezTo>
                      <a:pt x="4113" y="317"/>
                      <a:pt x="4011" y="114"/>
                      <a:pt x="3808" y="63"/>
                    </a:cubicBezTo>
                    <a:cubicBezTo>
                      <a:pt x="3688" y="20"/>
                      <a:pt x="3573" y="1"/>
                      <a:pt x="34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0" name="Google Shape;1786;p34">
                <a:extLst>
                  <a:ext uri="{FF2B5EF4-FFF2-40B4-BE49-F238E27FC236}">
                    <a16:creationId xmlns:a16="http://schemas.microsoft.com/office/drawing/2014/main" id="{E0E73D33-1235-4205-906B-9BAA10FB1CD0}"/>
                  </a:ext>
                </a:extLst>
              </p:cNvPr>
              <p:cNvSpPr/>
              <p:nvPr/>
            </p:nvSpPr>
            <p:spPr>
              <a:xfrm>
                <a:off x="2736779" y="3533882"/>
                <a:ext cx="55814" cy="50909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485" extrusionOk="0">
                    <a:moveTo>
                      <a:pt x="808" y="0"/>
                    </a:moveTo>
                    <a:cubicBezTo>
                      <a:pt x="717" y="0"/>
                      <a:pt x="628" y="26"/>
                      <a:pt x="559" y="71"/>
                    </a:cubicBezTo>
                    <a:cubicBezTo>
                      <a:pt x="407" y="122"/>
                      <a:pt x="254" y="173"/>
                      <a:pt x="153" y="275"/>
                    </a:cubicBezTo>
                    <a:cubicBezTo>
                      <a:pt x="0" y="478"/>
                      <a:pt x="0" y="732"/>
                      <a:pt x="153" y="935"/>
                    </a:cubicBezTo>
                    <a:lnTo>
                      <a:pt x="153" y="1088"/>
                    </a:lnTo>
                    <a:cubicBezTo>
                      <a:pt x="223" y="1335"/>
                      <a:pt x="441" y="1484"/>
                      <a:pt x="669" y="1484"/>
                    </a:cubicBezTo>
                    <a:cubicBezTo>
                      <a:pt x="770" y="1484"/>
                      <a:pt x="873" y="1455"/>
                      <a:pt x="966" y="1393"/>
                    </a:cubicBezTo>
                    <a:cubicBezTo>
                      <a:pt x="1271" y="1190"/>
                      <a:pt x="1627" y="732"/>
                      <a:pt x="1373" y="376"/>
                    </a:cubicBezTo>
                    <a:cubicBezTo>
                      <a:pt x="1322" y="275"/>
                      <a:pt x="1271" y="224"/>
                      <a:pt x="1220" y="173"/>
                    </a:cubicBezTo>
                    <a:lnTo>
                      <a:pt x="1119" y="122"/>
                    </a:lnTo>
                    <a:cubicBezTo>
                      <a:pt x="1035" y="38"/>
                      <a:pt x="920" y="0"/>
                      <a:pt x="8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1" name="Google Shape;1787;p34">
                <a:extLst>
                  <a:ext uri="{FF2B5EF4-FFF2-40B4-BE49-F238E27FC236}">
                    <a16:creationId xmlns:a16="http://schemas.microsoft.com/office/drawing/2014/main" id="{DD34BEAD-F8E9-4368-8FC8-1CF9DFFC3C2C}"/>
                  </a:ext>
                </a:extLst>
              </p:cNvPr>
              <p:cNvSpPr/>
              <p:nvPr/>
            </p:nvSpPr>
            <p:spPr>
              <a:xfrm>
                <a:off x="3211813" y="3929224"/>
                <a:ext cx="116942" cy="277069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8082" extrusionOk="0">
                    <a:moveTo>
                      <a:pt x="145" y="0"/>
                    </a:moveTo>
                    <a:cubicBezTo>
                      <a:pt x="44" y="0"/>
                      <a:pt x="1" y="149"/>
                      <a:pt x="124" y="232"/>
                    </a:cubicBezTo>
                    <a:cubicBezTo>
                      <a:pt x="1497" y="1299"/>
                      <a:pt x="2005" y="3027"/>
                      <a:pt x="2208" y="4705"/>
                    </a:cubicBezTo>
                    <a:cubicBezTo>
                      <a:pt x="2259" y="5264"/>
                      <a:pt x="2259" y="5925"/>
                      <a:pt x="2208" y="6535"/>
                    </a:cubicBezTo>
                    <a:cubicBezTo>
                      <a:pt x="2158" y="6942"/>
                      <a:pt x="1802" y="7247"/>
                      <a:pt x="1700" y="7704"/>
                    </a:cubicBezTo>
                    <a:cubicBezTo>
                      <a:pt x="1649" y="7857"/>
                      <a:pt x="1751" y="8009"/>
                      <a:pt x="1903" y="8009"/>
                    </a:cubicBezTo>
                    <a:cubicBezTo>
                      <a:pt x="2038" y="8059"/>
                      <a:pt x="2161" y="8082"/>
                      <a:pt x="2271" y="8082"/>
                    </a:cubicBezTo>
                    <a:cubicBezTo>
                      <a:pt x="3411" y="8082"/>
                      <a:pt x="3318" y="5659"/>
                      <a:pt x="3225" y="5010"/>
                    </a:cubicBezTo>
                    <a:cubicBezTo>
                      <a:pt x="2971" y="2875"/>
                      <a:pt x="2158" y="1045"/>
                      <a:pt x="226" y="28"/>
                    </a:cubicBezTo>
                    <a:cubicBezTo>
                      <a:pt x="197" y="9"/>
                      <a:pt x="169" y="0"/>
                      <a:pt x="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2" name="Google Shape;1788;p34">
                <a:extLst>
                  <a:ext uri="{FF2B5EF4-FFF2-40B4-BE49-F238E27FC236}">
                    <a16:creationId xmlns:a16="http://schemas.microsoft.com/office/drawing/2014/main" id="{8CAD96AF-82BD-40A1-B989-55AA6A9766BD}"/>
                  </a:ext>
                </a:extLst>
              </p:cNvPr>
              <p:cNvSpPr/>
              <p:nvPr/>
            </p:nvSpPr>
            <p:spPr>
              <a:xfrm>
                <a:off x="3255525" y="4229399"/>
                <a:ext cx="23313" cy="25677"/>
              </a:xfrm>
              <a:custGeom>
                <a:avLst/>
                <a:gdLst/>
                <a:ahLst/>
                <a:cxnLst/>
                <a:rect l="l" t="t" r="r" b="b"/>
                <a:pathLst>
                  <a:path w="680" h="749" extrusionOk="0">
                    <a:moveTo>
                      <a:pt x="308" y="1"/>
                    </a:moveTo>
                    <a:cubicBezTo>
                      <a:pt x="164" y="1"/>
                      <a:pt x="1" y="149"/>
                      <a:pt x="69" y="321"/>
                    </a:cubicBezTo>
                    <a:lnTo>
                      <a:pt x="69" y="372"/>
                    </a:lnTo>
                    <a:cubicBezTo>
                      <a:pt x="18" y="524"/>
                      <a:pt x="69" y="677"/>
                      <a:pt x="273" y="728"/>
                    </a:cubicBezTo>
                    <a:lnTo>
                      <a:pt x="323" y="728"/>
                    </a:lnTo>
                    <a:cubicBezTo>
                      <a:pt x="338" y="743"/>
                      <a:pt x="358" y="749"/>
                      <a:pt x="379" y="749"/>
                    </a:cubicBezTo>
                    <a:cubicBezTo>
                      <a:pt x="429" y="749"/>
                      <a:pt x="491" y="713"/>
                      <a:pt x="527" y="677"/>
                    </a:cubicBezTo>
                    <a:cubicBezTo>
                      <a:pt x="679" y="575"/>
                      <a:pt x="679" y="372"/>
                      <a:pt x="578" y="219"/>
                    </a:cubicBezTo>
                    <a:cubicBezTo>
                      <a:pt x="527" y="168"/>
                      <a:pt x="527" y="168"/>
                      <a:pt x="476" y="118"/>
                    </a:cubicBezTo>
                    <a:cubicBezTo>
                      <a:pt x="443" y="35"/>
                      <a:pt x="378" y="1"/>
                      <a:pt x="3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3" name="Google Shape;1789;p34">
                <a:extLst>
                  <a:ext uri="{FF2B5EF4-FFF2-40B4-BE49-F238E27FC236}">
                    <a16:creationId xmlns:a16="http://schemas.microsoft.com/office/drawing/2014/main" id="{32CA90C5-78C5-42B5-8C11-8751103FC590}"/>
                  </a:ext>
                </a:extLst>
              </p:cNvPr>
              <p:cNvSpPr/>
              <p:nvPr/>
            </p:nvSpPr>
            <p:spPr>
              <a:xfrm>
                <a:off x="3266598" y="3459970"/>
                <a:ext cx="447950" cy="403467"/>
              </a:xfrm>
              <a:custGeom>
                <a:avLst/>
                <a:gdLst/>
                <a:ahLst/>
                <a:cxnLst/>
                <a:rect l="l" t="t" r="r" b="b"/>
                <a:pathLst>
                  <a:path w="13066" h="11769" extrusionOk="0">
                    <a:moveTo>
                      <a:pt x="1470" y="0"/>
                    </a:moveTo>
                    <a:cubicBezTo>
                      <a:pt x="1015" y="0"/>
                      <a:pt x="558" y="46"/>
                      <a:pt x="102" y="143"/>
                    </a:cubicBezTo>
                    <a:cubicBezTo>
                      <a:pt x="0" y="194"/>
                      <a:pt x="0" y="397"/>
                      <a:pt x="102" y="448"/>
                    </a:cubicBezTo>
                    <a:cubicBezTo>
                      <a:pt x="2746" y="1261"/>
                      <a:pt x="5084" y="2786"/>
                      <a:pt x="6914" y="4922"/>
                    </a:cubicBezTo>
                    <a:cubicBezTo>
                      <a:pt x="7778" y="5989"/>
                      <a:pt x="8592" y="7158"/>
                      <a:pt x="9253" y="8429"/>
                    </a:cubicBezTo>
                    <a:cubicBezTo>
                      <a:pt x="9863" y="9497"/>
                      <a:pt x="10168" y="10768"/>
                      <a:pt x="11134" y="11632"/>
                    </a:cubicBezTo>
                    <a:cubicBezTo>
                      <a:pt x="11261" y="11723"/>
                      <a:pt x="11414" y="11768"/>
                      <a:pt x="11563" y="11768"/>
                    </a:cubicBezTo>
                    <a:cubicBezTo>
                      <a:pt x="11830" y="11768"/>
                      <a:pt x="12085" y="11621"/>
                      <a:pt x="12150" y="11327"/>
                    </a:cubicBezTo>
                    <a:cubicBezTo>
                      <a:pt x="13065" y="8582"/>
                      <a:pt x="10168" y="5176"/>
                      <a:pt x="8439" y="3396"/>
                    </a:cubicBezTo>
                    <a:cubicBezTo>
                      <a:pt x="6661" y="1532"/>
                      <a:pt x="4107" y="0"/>
                      <a:pt x="14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4" name="Google Shape;1790;p34">
                <a:extLst>
                  <a:ext uri="{FF2B5EF4-FFF2-40B4-BE49-F238E27FC236}">
                    <a16:creationId xmlns:a16="http://schemas.microsoft.com/office/drawing/2014/main" id="{992A1D04-D60A-4819-88A0-5D5A0F608807}"/>
                  </a:ext>
                </a:extLst>
              </p:cNvPr>
              <p:cNvSpPr/>
              <p:nvPr/>
            </p:nvSpPr>
            <p:spPr>
              <a:xfrm>
                <a:off x="3154114" y="3429322"/>
                <a:ext cx="49780" cy="40796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90" extrusionOk="0">
                    <a:moveTo>
                      <a:pt x="606" y="0"/>
                    </a:moveTo>
                    <a:cubicBezTo>
                      <a:pt x="224" y="0"/>
                      <a:pt x="0" y="578"/>
                      <a:pt x="384" y="834"/>
                    </a:cubicBezTo>
                    <a:cubicBezTo>
                      <a:pt x="638" y="935"/>
                      <a:pt x="790" y="1189"/>
                      <a:pt x="1096" y="1189"/>
                    </a:cubicBezTo>
                    <a:cubicBezTo>
                      <a:pt x="1299" y="1189"/>
                      <a:pt x="1451" y="1037"/>
                      <a:pt x="1451" y="834"/>
                    </a:cubicBezTo>
                    <a:cubicBezTo>
                      <a:pt x="1401" y="478"/>
                      <a:pt x="1146" y="173"/>
                      <a:pt x="841" y="71"/>
                    </a:cubicBezTo>
                    <a:cubicBezTo>
                      <a:pt x="759" y="22"/>
                      <a:pt x="680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5" name="Google Shape;1791;p34">
                <a:extLst>
                  <a:ext uri="{FF2B5EF4-FFF2-40B4-BE49-F238E27FC236}">
                    <a16:creationId xmlns:a16="http://schemas.microsoft.com/office/drawing/2014/main" id="{BB23427E-A7F7-48E1-B28D-89EFFA0B1CB4}"/>
                  </a:ext>
                </a:extLst>
              </p:cNvPr>
              <p:cNvSpPr/>
              <p:nvPr/>
            </p:nvSpPr>
            <p:spPr>
              <a:xfrm>
                <a:off x="5917479" y="3194728"/>
                <a:ext cx="217221" cy="77649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2265" extrusionOk="0">
                    <a:moveTo>
                      <a:pt x="1275" y="0"/>
                    </a:moveTo>
                    <a:cubicBezTo>
                      <a:pt x="1028" y="0"/>
                      <a:pt x="831" y="51"/>
                      <a:pt x="763" y="204"/>
                    </a:cubicBezTo>
                    <a:cubicBezTo>
                      <a:pt x="0" y="1576"/>
                      <a:pt x="4423" y="1932"/>
                      <a:pt x="5033" y="2186"/>
                    </a:cubicBezTo>
                    <a:cubicBezTo>
                      <a:pt x="5141" y="2241"/>
                      <a:pt x="5244" y="2265"/>
                      <a:pt x="5339" y="2265"/>
                    </a:cubicBezTo>
                    <a:cubicBezTo>
                      <a:pt x="6047" y="2265"/>
                      <a:pt x="6336" y="924"/>
                      <a:pt x="5440" y="610"/>
                    </a:cubicBezTo>
                    <a:cubicBezTo>
                      <a:pt x="4525" y="356"/>
                      <a:pt x="3610" y="204"/>
                      <a:pt x="2695" y="204"/>
                    </a:cubicBezTo>
                    <a:cubicBezTo>
                      <a:pt x="2457" y="204"/>
                      <a:pt x="1768" y="0"/>
                      <a:pt x="12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6" name="Google Shape;1792;p34">
                <a:extLst>
                  <a:ext uri="{FF2B5EF4-FFF2-40B4-BE49-F238E27FC236}">
                    <a16:creationId xmlns:a16="http://schemas.microsoft.com/office/drawing/2014/main" id="{64D1FE41-EC50-408D-ACA8-CDDC3D63DB76}"/>
                  </a:ext>
                </a:extLst>
              </p:cNvPr>
              <p:cNvSpPr/>
              <p:nvPr/>
            </p:nvSpPr>
            <p:spPr>
              <a:xfrm>
                <a:off x="6170184" y="3258322"/>
                <a:ext cx="81938" cy="49709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450" extrusionOk="0">
                    <a:moveTo>
                      <a:pt x="604" y="1"/>
                    </a:moveTo>
                    <a:cubicBezTo>
                      <a:pt x="458" y="1"/>
                      <a:pt x="306" y="26"/>
                      <a:pt x="153" y="77"/>
                    </a:cubicBezTo>
                    <a:cubicBezTo>
                      <a:pt x="51" y="77"/>
                      <a:pt x="0" y="179"/>
                      <a:pt x="51" y="331"/>
                    </a:cubicBezTo>
                    <a:cubicBezTo>
                      <a:pt x="255" y="992"/>
                      <a:pt x="916" y="1450"/>
                      <a:pt x="1678" y="1450"/>
                    </a:cubicBezTo>
                    <a:cubicBezTo>
                      <a:pt x="2186" y="1348"/>
                      <a:pt x="2390" y="687"/>
                      <a:pt x="1983" y="331"/>
                    </a:cubicBezTo>
                    <a:cubicBezTo>
                      <a:pt x="1678" y="179"/>
                      <a:pt x="1373" y="77"/>
                      <a:pt x="1017" y="77"/>
                    </a:cubicBezTo>
                    <a:cubicBezTo>
                      <a:pt x="890" y="26"/>
                      <a:pt x="750" y="1"/>
                      <a:pt x="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7" name="Google Shape;1793;p34">
                <a:extLst>
                  <a:ext uri="{FF2B5EF4-FFF2-40B4-BE49-F238E27FC236}">
                    <a16:creationId xmlns:a16="http://schemas.microsoft.com/office/drawing/2014/main" id="{7DE7607B-C923-4C79-8CA0-43142D147B4E}"/>
                  </a:ext>
                </a:extLst>
              </p:cNvPr>
              <p:cNvSpPr/>
              <p:nvPr/>
            </p:nvSpPr>
            <p:spPr>
              <a:xfrm>
                <a:off x="5500933" y="3550920"/>
                <a:ext cx="65550" cy="5111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491" extrusionOk="0">
                    <a:moveTo>
                      <a:pt x="858" y="0"/>
                    </a:moveTo>
                    <a:cubicBezTo>
                      <a:pt x="778" y="0"/>
                      <a:pt x="695" y="11"/>
                      <a:pt x="610" y="32"/>
                    </a:cubicBezTo>
                    <a:cubicBezTo>
                      <a:pt x="255" y="133"/>
                      <a:pt x="0" y="438"/>
                      <a:pt x="0" y="845"/>
                    </a:cubicBezTo>
                    <a:cubicBezTo>
                      <a:pt x="0" y="845"/>
                      <a:pt x="0" y="896"/>
                      <a:pt x="0" y="947"/>
                    </a:cubicBezTo>
                    <a:cubicBezTo>
                      <a:pt x="20" y="1331"/>
                      <a:pt x="322" y="1490"/>
                      <a:pt x="666" y="1490"/>
                    </a:cubicBezTo>
                    <a:cubicBezTo>
                      <a:pt x="1232" y="1490"/>
                      <a:pt x="1912" y="1059"/>
                      <a:pt x="1627" y="489"/>
                    </a:cubicBezTo>
                    <a:lnTo>
                      <a:pt x="1576" y="388"/>
                    </a:lnTo>
                    <a:cubicBezTo>
                      <a:pt x="1415" y="146"/>
                      <a:pt x="1159" y="0"/>
                      <a:pt x="8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8" name="Google Shape;1794;p34">
                <a:extLst>
                  <a:ext uri="{FF2B5EF4-FFF2-40B4-BE49-F238E27FC236}">
                    <a16:creationId xmlns:a16="http://schemas.microsoft.com/office/drawing/2014/main" id="{D24389AD-A7C9-4C16-BFBA-9E5CEF086BC1}"/>
                  </a:ext>
                </a:extLst>
              </p:cNvPr>
              <p:cNvSpPr/>
              <p:nvPr/>
            </p:nvSpPr>
            <p:spPr>
              <a:xfrm>
                <a:off x="5281106" y="3626753"/>
                <a:ext cx="158870" cy="11158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255" extrusionOk="0">
                    <a:moveTo>
                      <a:pt x="3959" y="0"/>
                    </a:moveTo>
                    <a:cubicBezTo>
                      <a:pt x="2777" y="0"/>
                      <a:pt x="1439" y="1212"/>
                      <a:pt x="668" y="1937"/>
                    </a:cubicBezTo>
                    <a:cubicBezTo>
                      <a:pt x="0" y="2566"/>
                      <a:pt x="576" y="3255"/>
                      <a:pt x="1224" y="3255"/>
                    </a:cubicBezTo>
                    <a:cubicBezTo>
                      <a:pt x="1415" y="3255"/>
                      <a:pt x="1613" y="3195"/>
                      <a:pt x="1786" y="3056"/>
                    </a:cubicBezTo>
                    <a:cubicBezTo>
                      <a:pt x="2346" y="2649"/>
                      <a:pt x="2854" y="2242"/>
                      <a:pt x="3362" y="1785"/>
                    </a:cubicBezTo>
                    <a:cubicBezTo>
                      <a:pt x="3871" y="1429"/>
                      <a:pt x="4277" y="972"/>
                      <a:pt x="4582" y="412"/>
                    </a:cubicBezTo>
                    <a:cubicBezTo>
                      <a:pt x="4633" y="260"/>
                      <a:pt x="4531" y="57"/>
                      <a:pt x="4379" y="57"/>
                    </a:cubicBezTo>
                    <a:cubicBezTo>
                      <a:pt x="4242" y="18"/>
                      <a:pt x="4101" y="0"/>
                      <a:pt x="39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9" name="Google Shape;1795;p34">
                <a:extLst>
                  <a:ext uri="{FF2B5EF4-FFF2-40B4-BE49-F238E27FC236}">
                    <a16:creationId xmlns:a16="http://schemas.microsoft.com/office/drawing/2014/main" id="{7DF8BED4-B7F2-4E82-9AEE-0A6AA18ABA7B}"/>
                  </a:ext>
                </a:extLst>
              </p:cNvPr>
              <p:cNvSpPr/>
              <p:nvPr/>
            </p:nvSpPr>
            <p:spPr>
              <a:xfrm>
                <a:off x="5929684" y="3477042"/>
                <a:ext cx="424363" cy="314196"/>
              </a:xfrm>
              <a:custGeom>
                <a:avLst/>
                <a:gdLst/>
                <a:ahLst/>
                <a:cxnLst/>
                <a:rect l="l" t="t" r="r" b="b"/>
                <a:pathLst>
                  <a:path w="12378" h="9165" extrusionOk="0">
                    <a:moveTo>
                      <a:pt x="51" y="1"/>
                    </a:moveTo>
                    <a:cubicBezTo>
                      <a:pt x="51" y="1"/>
                      <a:pt x="0" y="52"/>
                      <a:pt x="51" y="52"/>
                    </a:cubicBezTo>
                    <a:cubicBezTo>
                      <a:pt x="5084" y="763"/>
                      <a:pt x="7981" y="6101"/>
                      <a:pt x="11540" y="9050"/>
                    </a:cubicBezTo>
                    <a:cubicBezTo>
                      <a:pt x="11620" y="9130"/>
                      <a:pt x="11718" y="9164"/>
                      <a:pt x="11816" y="9164"/>
                    </a:cubicBezTo>
                    <a:cubicBezTo>
                      <a:pt x="12093" y="9164"/>
                      <a:pt x="12377" y="8892"/>
                      <a:pt x="12302" y="8592"/>
                    </a:cubicBezTo>
                    <a:cubicBezTo>
                      <a:pt x="11032" y="3814"/>
                      <a:pt x="4728" y="306"/>
                      <a:pt x="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0" name="Google Shape;1796;p34">
                <a:extLst>
                  <a:ext uri="{FF2B5EF4-FFF2-40B4-BE49-F238E27FC236}">
                    <a16:creationId xmlns:a16="http://schemas.microsoft.com/office/drawing/2014/main" id="{D1B9CC36-870E-490E-8D51-2E58179B4946}"/>
                  </a:ext>
                </a:extLst>
              </p:cNvPr>
              <p:cNvSpPr/>
              <p:nvPr/>
            </p:nvSpPr>
            <p:spPr>
              <a:xfrm>
                <a:off x="4329735" y="2327046"/>
                <a:ext cx="466566" cy="60954"/>
              </a:xfrm>
              <a:custGeom>
                <a:avLst/>
                <a:gdLst/>
                <a:ahLst/>
                <a:cxnLst/>
                <a:rect l="l" t="t" r="r" b="b"/>
                <a:pathLst>
                  <a:path w="13609" h="1778" extrusionOk="0">
                    <a:moveTo>
                      <a:pt x="6768" y="0"/>
                    </a:moveTo>
                    <a:cubicBezTo>
                      <a:pt x="4516" y="0"/>
                      <a:pt x="2242" y="302"/>
                      <a:pt x="204" y="604"/>
                    </a:cubicBezTo>
                    <a:cubicBezTo>
                      <a:pt x="1" y="604"/>
                      <a:pt x="51" y="909"/>
                      <a:pt x="255" y="909"/>
                    </a:cubicBezTo>
                    <a:cubicBezTo>
                      <a:pt x="2023" y="1078"/>
                      <a:pt x="3827" y="1176"/>
                      <a:pt x="5608" y="1176"/>
                    </a:cubicBezTo>
                    <a:cubicBezTo>
                      <a:pt x="5977" y="1176"/>
                      <a:pt x="6345" y="1172"/>
                      <a:pt x="6711" y="1163"/>
                    </a:cubicBezTo>
                    <a:cubicBezTo>
                      <a:pt x="8897" y="1214"/>
                      <a:pt x="11032" y="1621"/>
                      <a:pt x="13167" y="1773"/>
                    </a:cubicBezTo>
                    <a:cubicBezTo>
                      <a:pt x="13183" y="1776"/>
                      <a:pt x="13199" y="1777"/>
                      <a:pt x="13214" y="1777"/>
                    </a:cubicBezTo>
                    <a:cubicBezTo>
                      <a:pt x="13487" y="1777"/>
                      <a:pt x="13609" y="1361"/>
                      <a:pt x="13320" y="1265"/>
                    </a:cubicBezTo>
                    <a:cubicBezTo>
                      <a:pt x="11342" y="315"/>
                      <a:pt x="9067" y="0"/>
                      <a:pt x="67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1" name="Google Shape;1797;p34">
                <a:extLst>
                  <a:ext uri="{FF2B5EF4-FFF2-40B4-BE49-F238E27FC236}">
                    <a16:creationId xmlns:a16="http://schemas.microsoft.com/office/drawing/2014/main" id="{E0BEB720-FAB4-4CE7-9D51-32026C7FCFEE}"/>
                  </a:ext>
                </a:extLst>
              </p:cNvPr>
              <p:cNvSpPr/>
              <p:nvPr/>
            </p:nvSpPr>
            <p:spPr>
              <a:xfrm>
                <a:off x="2553773" y="3589728"/>
                <a:ext cx="152014" cy="154338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4502" extrusionOk="0">
                    <a:moveTo>
                      <a:pt x="3020" y="0"/>
                    </a:moveTo>
                    <a:cubicBezTo>
                      <a:pt x="2998" y="0"/>
                      <a:pt x="2974" y="6"/>
                      <a:pt x="2949" y="18"/>
                    </a:cubicBezTo>
                    <a:cubicBezTo>
                      <a:pt x="1221" y="730"/>
                      <a:pt x="102" y="2357"/>
                      <a:pt x="0" y="4187"/>
                    </a:cubicBezTo>
                    <a:cubicBezTo>
                      <a:pt x="0" y="4363"/>
                      <a:pt x="154" y="4502"/>
                      <a:pt x="327" y="4502"/>
                    </a:cubicBezTo>
                    <a:cubicBezTo>
                      <a:pt x="354" y="4502"/>
                      <a:pt x="380" y="4498"/>
                      <a:pt x="407" y="4492"/>
                    </a:cubicBezTo>
                    <a:cubicBezTo>
                      <a:pt x="2288" y="3729"/>
                      <a:pt x="3712" y="2255"/>
                      <a:pt x="4372" y="374"/>
                    </a:cubicBezTo>
                    <a:cubicBezTo>
                      <a:pt x="4433" y="222"/>
                      <a:pt x="4313" y="125"/>
                      <a:pt x="4184" y="125"/>
                    </a:cubicBezTo>
                    <a:cubicBezTo>
                      <a:pt x="4097" y="125"/>
                      <a:pt x="4007" y="170"/>
                      <a:pt x="3966" y="272"/>
                    </a:cubicBezTo>
                    <a:cubicBezTo>
                      <a:pt x="3305" y="1747"/>
                      <a:pt x="2186" y="2916"/>
                      <a:pt x="712" y="3678"/>
                    </a:cubicBezTo>
                    <a:cubicBezTo>
                      <a:pt x="1017" y="2306"/>
                      <a:pt x="1881" y="1137"/>
                      <a:pt x="3101" y="425"/>
                    </a:cubicBezTo>
                    <a:cubicBezTo>
                      <a:pt x="3280" y="291"/>
                      <a:pt x="3184" y="0"/>
                      <a:pt x="30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2" name="Google Shape;1798;p34">
                <a:extLst>
                  <a:ext uri="{FF2B5EF4-FFF2-40B4-BE49-F238E27FC236}">
                    <a16:creationId xmlns:a16="http://schemas.microsoft.com/office/drawing/2014/main" id="{10E5AACF-6D46-45D5-B6FF-080C380F9D09}"/>
                  </a:ext>
                </a:extLst>
              </p:cNvPr>
              <p:cNvSpPr/>
              <p:nvPr/>
            </p:nvSpPr>
            <p:spPr>
              <a:xfrm>
                <a:off x="2715866" y="3520615"/>
                <a:ext cx="85435" cy="76209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2223" extrusionOk="0">
                    <a:moveTo>
                      <a:pt x="1576" y="1"/>
                    </a:moveTo>
                    <a:cubicBezTo>
                      <a:pt x="1373" y="1"/>
                      <a:pt x="1271" y="255"/>
                      <a:pt x="1373" y="357"/>
                    </a:cubicBezTo>
                    <a:cubicBezTo>
                      <a:pt x="1780" y="712"/>
                      <a:pt x="2034" y="1475"/>
                      <a:pt x="1322" y="1577"/>
                    </a:cubicBezTo>
                    <a:cubicBezTo>
                      <a:pt x="1265" y="1589"/>
                      <a:pt x="1212" y="1594"/>
                      <a:pt x="1162" y="1594"/>
                    </a:cubicBezTo>
                    <a:cubicBezTo>
                      <a:pt x="582" y="1594"/>
                      <a:pt x="443" y="833"/>
                      <a:pt x="864" y="458"/>
                    </a:cubicBezTo>
                    <a:cubicBezTo>
                      <a:pt x="988" y="335"/>
                      <a:pt x="878" y="112"/>
                      <a:pt x="724" y="112"/>
                    </a:cubicBezTo>
                    <a:cubicBezTo>
                      <a:pt x="688" y="112"/>
                      <a:pt x="649" y="124"/>
                      <a:pt x="610" y="153"/>
                    </a:cubicBezTo>
                    <a:cubicBezTo>
                      <a:pt x="153" y="407"/>
                      <a:pt x="0" y="967"/>
                      <a:pt x="153" y="1475"/>
                    </a:cubicBezTo>
                    <a:cubicBezTo>
                      <a:pt x="281" y="1903"/>
                      <a:pt x="697" y="2222"/>
                      <a:pt x="1159" y="2222"/>
                    </a:cubicBezTo>
                    <a:cubicBezTo>
                      <a:pt x="1246" y="2222"/>
                      <a:pt x="1335" y="2211"/>
                      <a:pt x="1424" y="2187"/>
                    </a:cubicBezTo>
                    <a:cubicBezTo>
                      <a:pt x="1983" y="2136"/>
                      <a:pt x="2390" y="1678"/>
                      <a:pt x="2440" y="1119"/>
                    </a:cubicBezTo>
                    <a:cubicBezTo>
                      <a:pt x="2491" y="611"/>
                      <a:pt x="2135" y="52"/>
                      <a:pt x="15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3" name="Google Shape;1799;p34">
                <a:extLst>
                  <a:ext uri="{FF2B5EF4-FFF2-40B4-BE49-F238E27FC236}">
                    <a16:creationId xmlns:a16="http://schemas.microsoft.com/office/drawing/2014/main" id="{D163BBE4-3FC6-4E8C-AD61-8C55A4C54231}"/>
                  </a:ext>
                </a:extLst>
              </p:cNvPr>
              <p:cNvSpPr/>
              <p:nvPr/>
            </p:nvSpPr>
            <p:spPr>
              <a:xfrm>
                <a:off x="5251691" y="3593807"/>
                <a:ext cx="218181" cy="171822"/>
              </a:xfrm>
              <a:custGeom>
                <a:avLst/>
                <a:gdLst/>
                <a:ahLst/>
                <a:cxnLst/>
                <a:rect l="l" t="t" r="r" b="b"/>
                <a:pathLst>
                  <a:path w="6364" h="5012" extrusionOk="0">
                    <a:moveTo>
                      <a:pt x="5644" y="1"/>
                    </a:moveTo>
                    <a:cubicBezTo>
                      <a:pt x="4373" y="204"/>
                      <a:pt x="3204" y="814"/>
                      <a:pt x="2288" y="1628"/>
                    </a:cubicBezTo>
                    <a:cubicBezTo>
                      <a:pt x="1628" y="2187"/>
                      <a:pt x="1" y="3508"/>
                      <a:pt x="662" y="4525"/>
                    </a:cubicBezTo>
                    <a:cubicBezTo>
                      <a:pt x="892" y="4880"/>
                      <a:pt x="1184" y="5012"/>
                      <a:pt x="1495" y="5012"/>
                    </a:cubicBezTo>
                    <a:cubicBezTo>
                      <a:pt x="2076" y="5012"/>
                      <a:pt x="2722" y="4551"/>
                      <a:pt x="3153" y="4220"/>
                    </a:cubicBezTo>
                    <a:cubicBezTo>
                      <a:pt x="4373" y="3407"/>
                      <a:pt x="5440" y="2390"/>
                      <a:pt x="6254" y="1170"/>
                    </a:cubicBezTo>
                    <a:cubicBezTo>
                      <a:pt x="6364" y="950"/>
                      <a:pt x="6236" y="783"/>
                      <a:pt x="6080" y="783"/>
                    </a:cubicBezTo>
                    <a:cubicBezTo>
                      <a:pt x="6019" y="783"/>
                      <a:pt x="5955" y="808"/>
                      <a:pt x="5898" y="865"/>
                    </a:cubicBezTo>
                    <a:cubicBezTo>
                      <a:pt x="5186" y="1424"/>
                      <a:pt x="4627" y="2136"/>
                      <a:pt x="3915" y="2797"/>
                    </a:cubicBezTo>
                    <a:cubicBezTo>
                      <a:pt x="3610" y="3051"/>
                      <a:pt x="3305" y="3305"/>
                      <a:pt x="2949" y="3559"/>
                    </a:cubicBezTo>
                    <a:cubicBezTo>
                      <a:pt x="2746" y="3712"/>
                      <a:pt x="2593" y="3864"/>
                      <a:pt x="2390" y="3966"/>
                    </a:cubicBezTo>
                    <a:cubicBezTo>
                      <a:pt x="2261" y="4079"/>
                      <a:pt x="2147" y="4136"/>
                      <a:pt x="2050" y="4136"/>
                    </a:cubicBezTo>
                    <a:cubicBezTo>
                      <a:pt x="1842" y="4136"/>
                      <a:pt x="1713" y="3876"/>
                      <a:pt x="1678" y="3356"/>
                    </a:cubicBezTo>
                    <a:cubicBezTo>
                      <a:pt x="1831" y="2797"/>
                      <a:pt x="3102" y="1983"/>
                      <a:pt x="3509" y="1678"/>
                    </a:cubicBezTo>
                    <a:cubicBezTo>
                      <a:pt x="4220" y="1170"/>
                      <a:pt x="4983" y="814"/>
                      <a:pt x="5745" y="408"/>
                    </a:cubicBezTo>
                    <a:cubicBezTo>
                      <a:pt x="5898" y="306"/>
                      <a:pt x="5847" y="1"/>
                      <a:pt x="56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4" name="Google Shape;1800;p34">
                <a:extLst>
                  <a:ext uri="{FF2B5EF4-FFF2-40B4-BE49-F238E27FC236}">
                    <a16:creationId xmlns:a16="http://schemas.microsoft.com/office/drawing/2014/main" id="{97AE8A66-39AD-40F1-B74F-6B4BFF7C3B4D}"/>
                  </a:ext>
                </a:extLst>
              </p:cNvPr>
              <p:cNvSpPr/>
              <p:nvPr/>
            </p:nvSpPr>
            <p:spPr>
              <a:xfrm>
                <a:off x="5474774" y="3533642"/>
                <a:ext cx="94177" cy="88688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2587" extrusionOk="0">
                    <a:moveTo>
                      <a:pt x="1887" y="1"/>
                    </a:moveTo>
                    <a:cubicBezTo>
                      <a:pt x="1836" y="1"/>
                      <a:pt x="1784" y="9"/>
                      <a:pt x="1729" y="27"/>
                    </a:cubicBezTo>
                    <a:lnTo>
                      <a:pt x="1780" y="78"/>
                    </a:lnTo>
                    <a:cubicBezTo>
                      <a:pt x="1678" y="129"/>
                      <a:pt x="1577" y="231"/>
                      <a:pt x="1628" y="332"/>
                    </a:cubicBezTo>
                    <a:cubicBezTo>
                      <a:pt x="1729" y="637"/>
                      <a:pt x="2085" y="790"/>
                      <a:pt x="2136" y="1146"/>
                    </a:cubicBezTo>
                    <a:cubicBezTo>
                      <a:pt x="2238" y="1502"/>
                      <a:pt x="1983" y="1908"/>
                      <a:pt x="1628" y="2010"/>
                    </a:cubicBezTo>
                    <a:cubicBezTo>
                      <a:pt x="1573" y="2020"/>
                      <a:pt x="1520" y="2024"/>
                      <a:pt x="1469" y="2024"/>
                    </a:cubicBezTo>
                    <a:cubicBezTo>
                      <a:pt x="704" y="2024"/>
                      <a:pt x="303" y="1012"/>
                      <a:pt x="1018" y="536"/>
                    </a:cubicBezTo>
                    <a:cubicBezTo>
                      <a:pt x="1186" y="409"/>
                      <a:pt x="1075" y="143"/>
                      <a:pt x="916" y="143"/>
                    </a:cubicBezTo>
                    <a:cubicBezTo>
                      <a:pt x="884" y="143"/>
                      <a:pt x="849" y="154"/>
                      <a:pt x="814" y="180"/>
                    </a:cubicBezTo>
                    <a:cubicBezTo>
                      <a:pt x="255" y="485"/>
                      <a:pt x="1" y="1095"/>
                      <a:pt x="153" y="1705"/>
                    </a:cubicBezTo>
                    <a:cubicBezTo>
                      <a:pt x="334" y="2245"/>
                      <a:pt x="833" y="2586"/>
                      <a:pt x="1404" y="2586"/>
                    </a:cubicBezTo>
                    <a:cubicBezTo>
                      <a:pt x="1478" y="2586"/>
                      <a:pt x="1552" y="2581"/>
                      <a:pt x="1628" y="2569"/>
                    </a:cubicBezTo>
                    <a:cubicBezTo>
                      <a:pt x="2238" y="2518"/>
                      <a:pt x="2746" y="1959"/>
                      <a:pt x="2746" y="1298"/>
                    </a:cubicBezTo>
                    <a:cubicBezTo>
                      <a:pt x="2746" y="882"/>
                      <a:pt x="2409" y="1"/>
                      <a:pt x="18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5" name="Google Shape;1801;p34">
                <a:extLst>
                  <a:ext uri="{FF2B5EF4-FFF2-40B4-BE49-F238E27FC236}">
                    <a16:creationId xmlns:a16="http://schemas.microsoft.com/office/drawing/2014/main" id="{1347E084-46CE-45D6-8B2E-33ECA0931642}"/>
                  </a:ext>
                </a:extLst>
              </p:cNvPr>
              <p:cNvSpPr/>
              <p:nvPr/>
            </p:nvSpPr>
            <p:spPr>
              <a:xfrm>
                <a:off x="6487856" y="3599053"/>
                <a:ext cx="206388" cy="364420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0630" extrusionOk="0">
                    <a:moveTo>
                      <a:pt x="3088" y="865"/>
                    </a:moveTo>
                    <a:cubicBezTo>
                      <a:pt x="3139" y="915"/>
                      <a:pt x="3189" y="966"/>
                      <a:pt x="3291" y="966"/>
                    </a:cubicBezTo>
                    <a:cubicBezTo>
                      <a:pt x="3901" y="1119"/>
                      <a:pt x="4460" y="4169"/>
                      <a:pt x="4613" y="4830"/>
                    </a:cubicBezTo>
                    <a:cubicBezTo>
                      <a:pt x="4746" y="5363"/>
                      <a:pt x="5616" y="8883"/>
                      <a:pt x="4173" y="8883"/>
                    </a:cubicBezTo>
                    <a:cubicBezTo>
                      <a:pt x="3965" y="8883"/>
                      <a:pt x="3707" y="8809"/>
                      <a:pt x="3393" y="8642"/>
                    </a:cubicBezTo>
                    <a:cubicBezTo>
                      <a:pt x="2630" y="8287"/>
                      <a:pt x="2325" y="5694"/>
                      <a:pt x="2274" y="4881"/>
                    </a:cubicBezTo>
                    <a:cubicBezTo>
                      <a:pt x="2223" y="4118"/>
                      <a:pt x="2122" y="1627"/>
                      <a:pt x="3088" y="865"/>
                    </a:cubicBezTo>
                    <a:close/>
                    <a:moveTo>
                      <a:pt x="3545" y="0"/>
                    </a:moveTo>
                    <a:cubicBezTo>
                      <a:pt x="3444" y="0"/>
                      <a:pt x="3342" y="0"/>
                      <a:pt x="3240" y="51"/>
                    </a:cubicBezTo>
                    <a:cubicBezTo>
                      <a:pt x="3222" y="51"/>
                      <a:pt x="3204" y="50"/>
                      <a:pt x="3186" y="50"/>
                    </a:cubicBezTo>
                    <a:cubicBezTo>
                      <a:pt x="1" y="50"/>
                      <a:pt x="1270" y="8955"/>
                      <a:pt x="3494" y="10320"/>
                    </a:cubicBezTo>
                    <a:cubicBezTo>
                      <a:pt x="3860" y="10536"/>
                      <a:pt x="4173" y="10630"/>
                      <a:pt x="4442" y="10630"/>
                    </a:cubicBezTo>
                    <a:cubicBezTo>
                      <a:pt x="5820" y="10630"/>
                      <a:pt x="6020" y="8164"/>
                      <a:pt x="5935" y="7016"/>
                    </a:cubicBezTo>
                    <a:lnTo>
                      <a:pt x="5935" y="7016"/>
                    </a:lnTo>
                    <a:lnTo>
                      <a:pt x="5935" y="7067"/>
                    </a:lnTo>
                    <a:cubicBezTo>
                      <a:pt x="5833" y="5389"/>
                      <a:pt x="5477" y="3813"/>
                      <a:pt x="4918" y="2288"/>
                    </a:cubicBezTo>
                    <a:cubicBezTo>
                      <a:pt x="4664" y="1525"/>
                      <a:pt x="4409" y="153"/>
                      <a:pt x="3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6" name="Google Shape;1802;p34">
                <a:extLst>
                  <a:ext uri="{FF2B5EF4-FFF2-40B4-BE49-F238E27FC236}">
                    <a16:creationId xmlns:a16="http://schemas.microsoft.com/office/drawing/2014/main" id="{FB1FEEE3-2B51-436B-B5BD-8BC8B0F648E3}"/>
                  </a:ext>
                </a:extLst>
              </p:cNvPr>
              <p:cNvSpPr/>
              <p:nvPr/>
            </p:nvSpPr>
            <p:spPr>
              <a:xfrm>
                <a:off x="5898315" y="3180570"/>
                <a:ext cx="254488" cy="98287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2867" extrusionOk="0">
                    <a:moveTo>
                      <a:pt x="1938" y="1"/>
                    </a:moveTo>
                    <a:cubicBezTo>
                      <a:pt x="1766" y="1"/>
                      <a:pt x="1693" y="265"/>
                      <a:pt x="1881" y="312"/>
                    </a:cubicBezTo>
                    <a:cubicBezTo>
                      <a:pt x="2593" y="566"/>
                      <a:pt x="3355" y="820"/>
                      <a:pt x="4067" y="1074"/>
                    </a:cubicBezTo>
                    <a:cubicBezTo>
                      <a:pt x="4524" y="1176"/>
                      <a:pt x="4982" y="1278"/>
                      <a:pt x="5389" y="1481"/>
                    </a:cubicBezTo>
                    <a:cubicBezTo>
                      <a:pt x="5745" y="1684"/>
                      <a:pt x="6355" y="2091"/>
                      <a:pt x="5592" y="2142"/>
                    </a:cubicBezTo>
                    <a:cubicBezTo>
                      <a:pt x="4829" y="2091"/>
                      <a:pt x="4118" y="1938"/>
                      <a:pt x="3406" y="1633"/>
                    </a:cubicBezTo>
                    <a:cubicBezTo>
                      <a:pt x="3203" y="1583"/>
                      <a:pt x="1118" y="718"/>
                      <a:pt x="1118" y="718"/>
                    </a:cubicBezTo>
                    <a:cubicBezTo>
                      <a:pt x="1294" y="543"/>
                      <a:pt x="1129" y="292"/>
                      <a:pt x="916" y="292"/>
                    </a:cubicBezTo>
                    <a:cubicBezTo>
                      <a:pt x="883" y="292"/>
                      <a:pt x="848" y="298"/>
                      <a:pt x="813" y="312"/>
                    </a:cubicBezTo>
                    <a:cubicBezTo>
                      <a:pt x="0" y="820"/>
                      <a:pt x="915" y="1430"/>
                      <a:pt x="1474" y="1583"/>
                    </a:cubicBezTo>
                    <a:cubicBezTo>
                      <a:pt x="2389" y="1989"/>
                      <a:pt x="3304" y="2294"/>
                      <a:pt x="4270" y="2548"/>
                    </a:cubicBezTo>
                    <a:cubicBezTo>
                      <a:pt x="4779" y="2760"/>
                      <a:pt x="5322" y="2866"/>
                      <a:pt x="5901" y="2866"/>
                    </a:cubicBezTo>
                    <a:cubicBezTo>
                      <a:pt x="6017" y="2866"/>
                      <a:pt x="6134" y="2862"/>
                      <a:pt x="6253" y="2854"/>
                    </a:cubicBezTo>
                    <a:cubicBezTo>
                      <a:pt x="6965" y="2752"/>
                      <a:pt x="7422" y="2040"/>
                      <a:pt x="6863" y="1430"/>
                    </a:cubicBezTo>
                    <a:cubicBezTo>
                      <a:pt x="6507" y="973"/>
                      <a:pt x="5694" y="871"/>
                      <a:pt x="5135" y="718"/>
                    </a:cubicBezTo>
                    <a:cubicBezTo>
                      <a:pt x="4118" y="413"/>
                      <a:pt x="3050" y="159"/>
                      <a:pt x="1983" y="7"/>
                    </a:cubicBezTo>
                    <a:cubicBezTo>
                      <a:pt x="1967" y="3"/>
                      <a:pt x="1952" y="1"/>
                      <a:pt x="19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7" name="Google Shape;1803;p34">
                <a:extLst>
                  <a:ext uri="{FF2B5EF4-FFF2-40B4-BE49-F238E27FC236}">
                    <a16:creationId xmlns:a16="http://schemas.microsoft.com/office/drawing/2014/main" id="{289D6A59-AC30-45CB-B3E6-C26FB0DCCE8F}"/>
                  </a:ext>
                </a:extLst>
              </p:cNvPr>
              <p:cNvSpPr/>
              <p:nvPr/>
            </p:nvSpPr>
            <p:spPr>
              <a:xfrm>
                <a:off x="6156231" y="3245260"/>
                <a:ext cx="108096" cy="83854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2446" extrusionOk="0">
                    <a:moveTo>
                      <a:pt x="560" y="1"/>
                    </a:moveTo>
                    <a:cubicBezTo>
                      <a:pt x="1" y="204"/>
                      <a:pt x="52" y="967"/>
                      <a:pt x="255" y="1475"/>
                    </a:cubicBezTo>
                    <a:cubicBezTo>
                      <a:pt x="591" y="2050"/>
                      <a:pt x="1243" y="2445"/>
                      <a:pt x="1914" y="2445"/>
                    </a:cubicBezTo>
                    <a:cubicBezTo>
                      <a:pt x="1954" y="2445"/>
                      <a:pt x="1994" y="2444"/>
                      <a:pt x="2034" y="2441"/>
                    </a:cubicBezTo>
                    <a:cubicBezTo>
                      <a:pt x="2695" y="2339"/>
                      <a:pt x="3153" y="1729"/>
                      <a:pt x="3051" y="1068"/>
                    </a:cubicBezTo>
                    <a:cubicBezTo>
                      <a:pt x="2946" y="717"/>
                      <a:pt x="2550" y="367"/>
                      <a:pt x="2164" y="367"/>
                    </a:cubicBezTo>
                    <a:cubicBezTo>
                      <a:pt x="1991" y="367"/>
                      <a:pt x="1820" y="437"/>
                      <a:pt x="1678" y="611"/>
                    </a:cubicBezTo>
                    <a:cubicBezTo>
                      <a:pt x="1577" y="763"/>
                      <a:pt x="1678" y="1017"/>
                      <a:pt x="1882" y="1017"/>
                    </a:cubicBezTo>
                    <a:cubicBezTo>
                      <a:pt x="2085" y="1017"/>
                      <a:pt x="2390" y="1119"/>
                      <a:pt x="2339" y="1424"/>
                    </a:cubicBezTo>
                    <a:cubicBezTo>
                      <a:pt x="2277" y="1672"/>
                      <a:pt x="2045" y="1750"/>
                      <a:pt x="1804" y="1750"/>
                    </a:cubicBezTo>
                    <a:cubicBezTo>
                      <a:pt x="1650" y="1750"/>
                      <a:pt x="1492" y="1718"/>
                      <a:pt x="1373" y="1678"/>
                    </a:cubicBezTo>
                    <a:cubicBezTo>
                      <a:pt x="1068" y="1526"/>
                      <a:pt x="865" y="1322"/>
                      <a:pt x="763" y="1017"/>
                    </a:cubicBezTo>
                    <a:cubicBezTo>
                      <a:pt x="662" y="763"/>
                      <a:pt x="713" y="509"/>
                      <a:pt x="814" y="255"/>
                    </a:cubicBezTo>
                    <a:cubicBezTo>
                      <a:pt x="865" y="102"/>
                      <a:pt x="713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8" name="Google Shape;1804;p34">
                <a:extLst>
                  <a:ext uri="{FF2B5EF4-FFF2-40B4-BE49-F238E27FC236}">
                    <a16:creationId xmlns:a16="http://schemas.microsoft.com/office/drawing/2014/main" id="{52CFCAEE-897C-4F0E-88B4-B51671CF1D5E}"/>
                  </a:ext>
                </a:extLst>
              </p:cNvPr>
              <p:cNvSpPr/>
              <p:nvPr/>
            </p:nvSpPr>
            <p:spPr>
              <a:xfrm>
                <a:off x="3064428" y="2582723"/>
                <a:ext cx="979518" cy="635866"/>
              </a:xfrm>
              <a:custGeom>
                <a:avLst/>
                <a:gdLst/>
                <a:ahLst/>
                <a:cxnLst/>
                <a:rect l="l" t="t" r="r" b="b"/>
                <a:pathLst>
                  <a:path w="28571" h="18548" extrusionOk="0">
                    <a:moveTo>
                      <a:pt x="26944" y="822"/>
                    </a:moveTo>
                    <a:cubicBezTo>
                      <a:pt x="26944" y="1178"/>
                      <a:pt x="26944" y="1534"/>
                      <a:pt x="26944" y="1890"/>
                    </a:cubicBezTo>
                    <a:cubicBezTo>
                      <a:pt x="25114" y="3974"/>
                      <a:pt x="23538" y="6363"/>
                      <a:pt x="21860" y="8499"/>
                    </a:cubicBezTo>
                    <a:cubicBezTo>
                      <a:pt x="20233" y="10481"/>
                      <a:pt x="18505" y="12362"/>
                      <a:pt x="17031" y="14446"/>
                    </a:cubicBezTo>
                    <a:cubicBezTo>
                      <a:pt x="16954" y="14561"/>
                      <a:pt x="17078" y="14704"/>
                      <a:pt x="17209" y="14704"/>
                    </a:cubicBezTo>
                    <a:cubicBezTo>
                      <a:pt x="17253" y="14704"/>
                      <a:pt x="17297" y="14688"/>
                      <a:pt x="17336" y="14650"/>
                    </a:cubicBezTo>
                    <a:cubicBezTo>
                      <a:pt x="19318" y="12667"/>
                      <a:pt x="21148" y="10532"/>
                      <a:pt x="22877" y="8244"/>
                    </a:cubicBezTo>
                    <a:cubicBezTo>
                      <a:pt x="24300" y="6516"/>
                      <a:pt x="25622" y="4737"/>
                      <a:pt x="26893" y="2856"/>
                    </a:cubicBezTo>
                    <a:lnTo>
                      <a:pt x="26893" y="2856"/>
                    </a:lnTo>
                    <a:cubicBezTo>
                      <a:pt x="26893" y="4686"/>
                      <a:pt x="26893" y="6465"/>
                      <a:pt x="26791" y="8295"/>
                    </a:cubicBezTo>
                    <a:cubicBezTo>
                      <a:pt x="26588" y="10888"/>
                      <a:pt x="26079" y="13480"/>
                      <a:pt x="25876" y="16073"/>
                    </a:cubicBezTo>
                    <a:cubicBezTo>
                      <a:pt x="22419" y="16276"/>
                      <a:pt x="19013" y="17141"/>
                      <a:pt x="15505" y="17242"/>
                    </a:cubicBezTo>
                    <a:cubicBezTo>
                      <a:pt x="15385" y="17244"/>
                      <a:pt x="15264" y="17245"/>
                      <a:pt x="15143" y="17245"/>
                    </a:cubicBezTo>
                    <a:cubicBezTo>
                      <a:pt x="11750" y="17245"/>
                      <a:pt x="8266" y="16578"/>
                      <a:pt x="4830" y="16480"/>
                    </a:cubicBezTo>
                    <a:cubicBezTo>
                      <a:pt x="1983" y="10735"/>
                      <a:pt x="8592" y="6668"/>
                      <a:pt x="13065" y="4737"/>
                    </a:cubicBezTo>
                    <a:cubicBezTo>
                      <a:pt x="13726" y="4432"/>
                      <a:pt x="14336" y="4177"/>
                      <a:pt x="14997" y="3923"/>
                    </a:cubicBezTo>
                    <a:lnTo>
                      <a:pt x="14997" y="3923"/>
                    </a:lnTo>
                    <a:cubicBezTo>
                      <a:pt x="12455" y="6973"/>
                      <a:pt x="10168" y="10227"/>
                      <a:pt x="8236" y="13684"/>
                    </a:cubicBezTo>
                    <a:cubicBezTo>
                      <a:pt x="8133" y="13855"/>
                      <a:pt x="8285" y="14004"/>
                      <a:pt x="8426" y="14004"/>
                    </a:cubicBezTo>
                    <a:cubicBezTo>
                      <a:pt x="8494" y="14004"/>
                      <a:pt x="8559" y="13970"/>
                      <a:pt x="8592" y="13887"/>
                    </a:cubicBezTo>
                    <a:cubicBezTo>
                      <a:pt x="11032" y="10329"/>
                      <a:pt x="13574" y="6923"/>
                      <a:pt x="16217" y="3517"/>
                    </a:cubicBezTo>
                    <a:cubicBezTo>
                      <a:pt x="17437" y="3059"/>
                      <a:pt x="18708" y="2703"/>
                      <a:pt x="19979" y="2347"/>
                    </a:cubicBezTo>
                    <a:cubicBezTo>
                      <a:pt x="22267" y="1737"/>
                      <a:pt x="24707" y="1585"/>
                      <a:pt x="26944" y="822"/>
                    </a:cubicBezTo>
                    <a:close/>
                    <a:moveTo>
                      <a:pt x="25560" y="1"/>
                    </a:moveTo>
                    <a:cubicBezTo>
                      <a:pt x="22865" y="1"/>
                      <a:pt x="20050" y="864"/>
                      <a:pt x="17590" y="1585"/>
                    </a:cubicBezTo>
                    <a:cubicBezTo>
                      <a:pt x="14336" y="2500"/>
                      <a:pt x="11235" y="3923"/>
                      <a:pt x="8338" y="5703"/>
                    </a:cubicBezTo>
                    <a:cubicBezTo>
                      <a:pt x="5237" y="7787"/>
                      <a:pt x="0" y="13735"/>
                      <a:pt x="4271" y="17192"/>
                    </a:cubicBezTo>
                    <a:cubicBezTo>
                      <a:pt x="4345" y="17266"/>
                      <a:pt x="4447" y="17313"/>
                      <a:pt x="4556" y="17313"/>
                    </a:cubicBezTo>
                    <a:cubicBezTo>
                      <a:pt x="4596" y="17313"/>
                      <a:pt x="4637" y="17307"/>
                      <a:pt x="4677" y="17293"/>
                    </a:cubicBezTo>
                    <a:cubicBezTo>
                      <a:pt x="7534" y="18313"/>
                      <a:pt x="10784" y="18547"/>
                      <a:pt x="13848" y="18547"/>
                    </a:cubicBezTo>
                    <a:cubicBezTo>
                      <a:pt x="14601" y="18547"/>
                      <a:pt x="15343" y="18533"/>
                      <a:pt x="16065" y="18513"/>
                    </a:cubicBezTo>
                    <a:cubicBezTo>
                      <a:pt x="19522" y="18412"/>
                      <a:pt x="23487" y="18259"/>
                      <a:pt x="26689" y="16886"/>
                    </a:cubicBezTo>
                    <a:cubicBezTo>
                      <a:pt x="26893" y="16785"/>
                      <a:pt x="26944" y="16429"/>
                      <a:pt x="26791" y="16226"/>
                    </a:cubicBezTo>
                    <a:cubicBezTo>
                      <a:pt x="28316" y="11040"/>
                      <a:pt x="28570" y="5601"/>
                      <a:pt x="27503" y="314"/>
                    </a:cubicBezTo>
                    <a:cubicBezTo>
                      <a:pt x="27503" y="212"/>
                      <a:pt x="27401" y="111"/>
                      <a:pt x="27249" y="111"/>
                    </a:cubicBezTo>
                    <a:lnTo>
                      <a:pt x="27147" y="111"/>
                    </a:lnTo>
                    <a:cubicBezTo>
                      <a:pt x="26625" y="35"/>
                      <a:pt x="26095" y="1"/>
                      <a:pt x="25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" name="Google Shape;1805;p34">
                <a:extLst>
                  <a:ext uri="{FF2B5EF4-FFF2-40B4-BE49-F238E27FC236}">
                    <a16:creationId xmlns:a16="http://schemas.microsoft.com/office/drawing/2014/main" id="{9234A9C6-54B9-41DC-A16F-0DE7FED5BF93}"/>
                  </a:ext>
                </a:extLst>
              </p:cNvPr>
              <p:cNvSpPr/>
              <p:nvPr/>
            </p:nvSpPr>
            <p:spPr>
              <a:xfrm>
                <a:off x="4103154" y="2522283"/>
                <a:ext cx="1169484" cy="659829"/>
              </a:xfrm>
              <a:custGeom>
                <a:avLst/>
                <a:gdLst/>
                <a:ahLst/>
                <a:cxnLst/>
                <a:rect l="l" t="t" r="r" b="b"/>
                <a:pathLst>
                  <a:path w="34112" h="19247" extrusionOk="0">
                    <a:moveTo>
                      <a:pt x="12476" y="1402"/>
                    </a:moveTo>
                    <a:cubicBezTo>
                      <a:pt x="12791" y="1402"/>
                      <a:pt x="13106" y="1406"/>
                      <a:pt x="13422" y="1416"/>
                    </a:cubicBezTo>
                    <a:cubicBezTo>
                      <a:pt x="12049" y="3145"/>
                      <a:pt x="10829" y="5076"/>
                      <a:pt x="9609" y="6906"/>
                    </a:cubicBezTo>
                    <a:cubicBezTo>
                      <a:pt x="7931" y="9194"/>
                      <a:pt x="6355" y="11583"/>
                      <a:pt x="4881" y="14074"/>
                    </a:cubicBezTo>
                    <a:cubicBezTo>
                      <a:pt x="4804" y="14228"/>
                      <a:pt x="4960" y="14382"/>
                      <a:pt x="5106" y="14382"/>
                    </a:cubicBezTo>
                    <a:cubicBezTo>
                      <a:pt x="5153" y="14382"/>
                      <a:pt x="5200" y="14366"/>
                      <a:pt x="5237" y="14328"/>
                    </a:cubicBezTo>
                    <a:cubicBezTo>
                      <a:pt x="6813" y="12295"/>
                      <a:pt x="8287" y="10262"/>
                      <a:pt x="9660" y="8126"/>
                    </a:cubicBezTo>
                    <a:cubicBezTo>
                      <a:pt x="11185" y="5940"/>
                      <a:pt x="12862" y="3755"/>
                      <a:pt x="14184" y="1467"/>
                    </a:cubicBezTo>
                    <a:lnTo>
                      <a:pt x="14591" y="1467"/>
                    </a:lnTo>
                    <a:cubicBezTo>
                      <a:pt x="17234" y="1721"/>
                      <a:pt x="19827" y="2179"/>
                      <a:pt x="22369" y="2941"/>
                    </a:cubicBezTo>
                    <a:cubicBezTo>
                      <a:pt x="19014" y="7059"/>
                      <a:pt x="15862" y="11380"/>
                      <a:pt x="13015" y="15904"/>
                    </a:cubicBezTo>
                    <a:cubicBezTo>
                      <a:pt x="12903" y="16016"/>
                      <a:pt x="13038" y="16183"/>
                      <a:pt x="13178" y="16183"/>
                    </a:cubicBezTo>
                    <a:cubicBezTo>
                      <a:pt x="13228" y="16183"/>
                      <a:pt x="13279" y="16162"/>
                      <a:pt x="13320" y="16108"/>
                    </a:cubicBezTo>
                    <a:cubicBezTo>
                      <a:pt x="16828" y="11990"/>
                      <a:pt x="20081" y="7618"/>
                      <a:pt x="23080" y="3094"/>
                    </a:cubicBezTo>
                    <a:cubicBezTo>
                      <a:pt x="24097" y="3348"/>
                      <a:pt x="25114" y="3602"/>
                      <a:pt x="26131" y="3805"/>
                    </a:cubicBezTo>
                    <a:cubicBezTo>
                      <a:pt x="28012" y="4670"/>
                      <a:pt x="28774" y="7364"/>
                      <a:pt x="29537" y="9092"/>
                    </a:cubicBezTo>
                    <a:cubicBezTo>
                      <a:pt x="30299" y="10872"/>
                      <a:pt x="33146" y="15904"/>
                      <a:pt x="31113" y="17836"/>
                    </a:cubicBezTo>
                    <a:cubicBezTo>
                      <a:pt x="29201" y="17554"/>
                      <a:pt x="27261" y="17455"/>
                      <a:pt x="25306" y="17455"/>
                    </a:cubicBezTo>
                    <a:cubicBezTo>
                      <a:pt x="20712" y="17455"/>
                      <a:pt x="16033" y="18001"/>
                      <a:pt x="11430" y="18001"/>
                    </a:cubicBezTo>
                    <a:cubicBezTo>
                      <a:pt x="8823" y="18001"/>
                      <a:pt x="6241" y="17826"/>
                      <a:pt x="3712" y="17277"/>
                    </a:cubicBezTo>
                    <a:cubicBezTo>
                      <a:pt x="1526" y="15650"/>
                      <a:pt x="1933" y="12142"/>
                      <a:pt x="1933" y="9652"/>
                    </a:cubicBezTo>
                    <a:cubicBezTo>
                      <a:pt x="1933" y="7008"/>
                      <a:pt x="1475" y="3551"/>
                      <a:pt x="3814" y="1924"/>
                    </a:cubicBezTo>
                    <a:cubicBezTo>
                      <a:pt x="6701" y="1787"/>
                      <a:pt x="9589" y="1402"/>
                      <a:pt x="12476" y="1402"/>
                    </a:cubicBezTo>
                    <a:close/>
                    <a:moveTo>
                      <a:pt x="11596" y="0"/>
                    </a:moveTo>
                    <a:cubicBezTo>
                      <a:pt x="9317" y="0"/>
                      <a:pt x="7012" y="207"/>
                      <a:pt x="4881" y="806"/>
                    </a:cubicBezTo>
                    <a:cubicBezTo>
                      <a:pt x="1018" y="806"/>
                      <a:pt x="763" y="5635"/>
                      <a:pt x="713" y="8533"/>
                    </a:cubicBezTo>
                    <a:cubicBezTo>
                      <a:pt x="713" y="10872"/>
                      <a:pt x="1" y="15548"/>
                      <a:pt x="2085" y="17429"/>
                    </a:cubicBezTo>
                    <a:cubicBezTo>
                      <a:pt x="2085" y="17480"/>
                      <a:pt x="2136" y="17531"/>
                      <a:pt x="2187" y="17582"/>
                    </a:cubicBezTo>
                    <a:lnTo>
                      <a:pt x="2339" y="17684"/>
                    </a:lnTo>
                    <a:cubicBezTo>
                      <a:pt x="2492" y="17785"/>
                      <a:pt x="2644" y="17836"/>
                      <a:pt x="2848" y="17938"/>
                    </a:cubicBezTo>
                    <a:cubicBezTo>
                      <a:pt x="4948" y="18988"/>
                      <a:pt x="7429" y="19230"/>
                      <a:pt x="9919" y="19230"/>
                    </a:cubicBezTo>
                    <a:cubicBezTo>
                      <a:pt x="11888" y="19230"/>
                      <a:pt x="13862" y="19079"/>
                      <a:pt x="15658" y="19056"/>
                    </a:cubicBezTo>
                    <a:cubicBezTo>
                      <a:pt x="18581" y="19056"/>
                      <a:pt x="21646" y="19246"/>
                      <a:pt x="24677" y="19246"/>
                    </a:cubicBezTo>
                    <a:cubicBezTo>
                      <a:pt x="27076" y="19246"/>
                      <a:pt x="29454" y="19127"/>
                      <a:pt x="31723" y="18700"/>
                    </a:cubicBezTo>
                    <a:cubicBezTo>
                      <a:pt x="31926" y="18649"/>
                      <a:pt x="32028" y="18497"/>
                      <a:pt x="32028" y="18344"/>
                    </a:cubicBezTo>
                    <a:cubicBezTo>
                      <a:pt x="34112" y="17226"/>
                      <a:pt x="32790" y="13413"/>
                      <a:pt x="32180" y="11583"/>
                    </a:cubicBezTo>
                    <a:lnTo>
                      <a:pt x="32180" y="11583"/>
                    </a:lnTo>
                    <a:lnTo>
                      <a:pt x="32180" y="11634"/>
                    </a:lnTo>
                    <a:cubicBezTo>
                      <a:pt x="31316" y="9347"/>
                      <a:pt x="30045" y="4670"/>
                      <a:pt x="27452" y="3399"/>
                    </a:cubicBezTo>
                    <a:cubicBezTo>
                      <a:pt x="27401" y="3399"/>
                      <a:pt x="27401" y="3348"/>
                      <a:pt x="27351" y="3348"/>
                    </a:cubicBezTo>
                    <a:cubicBezTo>
                      <a:pt x="23945" y="1060"/>
                      <a:pt x="19166" y="501"/>
                      <a:pt x="15150" y="145"/>
                    </a:cubicBezTo>
                    <a:cubicBezTo>
                      <a:pt x="13992" y="57"/>
                      <a:pt x="12798" y="0"/>
                      <a:pt x="115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" name="Google Shape;1806;p34">
                <a:extLst>
                  <a:ext uri="{FF2B5EF4-FFF2-40B4-BE49-F238E27FC236}">
                    <a16:creationId xmlns:a16="http://schemas.microsoft.com/office/drawing/2014/main" id="{D37FDE4B-5A7E-46B4-9F5B-9C63BD0BFCD8}"/>
                  </a:ext>
                </a:extLst>
              </p:cNvPr>
              <p:cNvSpPr/>
              <p:nvPr/>
            </p:nvSpPr>
            <p:spPr>
              <a:xfrm>
                <a:off x="2250499" y="2258859"/>
                <a:ext cx="4643001" cy="2500063"/>
              </a:xfrm>
              <a:custGeom>
                <a:avLst/>
                <a:gdLst/>
                <a:ahLst/>
                <a:cxnLst/>
                <a:rect l="l" t="t" r="r" b="b"/>
                <a:pathLst>
                  <a:path w="135429" h="72926" extrusionOk="0">
                    <a:moveTo>
                      <a:pt x="89320" y="8744"/>
                    </a:moveTo>
                    <a:cubicBezTo>
                      <a:pt x="89727" y="8998"/>
                      <a:pt x="90032" y="9354"/>
                      <a:pt x="90388" y="9659"/>
                    </a:cubicBezTo>
                    <a:lnTo>
                      <a:pt x="90388" y="9710"/>
                    </a:lnTo>
                    <a:cubicBezTo>
                      <a:pt x="91455" y="11794"/>
                      <a:pt x="92726" y="13828"/>
                      <a:pt x="93845" y="15861"/>
                    </a:cubicBezTo>
                    <a:cubicBezTo>
                      <a:pt x="95115" y="18149"/>
                      <a:pt x="96081" y="20589"/>
                      <a:pt x="97301" y="22927"/>
                    </a:cubicBezTo>
                    <a:cubicBezTo>
                      <a:pt x="96946" y="23232"/>
                      <a:pt x="96488" y="23487"/>
                      <a:pt x="96030" y="23690"/>
                    </a:cubicBezTo>
                    <a:cubicBezTo>
                      <a:pt x="95932" y="23707"/>
                      <a:pt x="95828" y="23715"/>
                      <a:pt x="95719" y="23715"/>
                    </a:cubicBezTo>
                    <a:cubicBezTo>
                      <a:pt x="94536" y="23715"/>
                      <a:pt x="92819" y="22757"/>
                      <a:pt x="92167" y="22012"/>
                    </a:cubicBezTo>
                    <a:cubicBezTo>
                      <a:pt x="91201" y="20792"/>
                      <a:pt x="90540" y="18911"/>
                      <a:pt x="89828" y="17539"/>
                    </a:cubicBezTo>
                    <a:cubicBezTo>
                      <a:pt x="89117" y="16217"/>
                      <a:pt x="88456" y="14895"/>
                      <a:pt x="87744" y="13624"/>
                    </a:cubicBezTo>
                    <a:cubicBezTo>
                      <a:pt x="86931" y="12201"/>
                      <a:pt x="86778" y="12455"/>
                      <a:pt x="87541" y="10625"/>
                    </a:cubicBezTo>
                    <a:cubicBezTo>
                      <a:pt x="88253" y="8795"/>
                      <a:pt x="88049" y="9100"/>
                      <a:pt x="89320" y="8744"/>
                    </a:cubicBezTo>
                    <a:close/>
                    <a:moveTo>
                      <a:pt x="10982" y="29943"/>
                    </a:moveTo>
                    <a:lnTo>
                      <a:pt x="10982" y="29943"/>
                    </a:lnTo>
                    <a:cubicBezTo>
                      <a:pt x="9355" y="33298"/>
                      <a:pt x="8287" y="36958"/>
                      <a:pt x="7779" y="40669"/>
                    </a:cubicBezTo>
                    <a:cubicBezTo>
                      <a:pt x="6966" y="41889"/>
                      <a:pt x="6254" y="43160"/>
                      <a:pt x="5695" y="44482"/>
                    </a:cubicBezTo>
                    <a:cubicBezTo>
                      <a:pt x="1933" y="42550"/>
                      <a:pt x="6152" y="34416"/>
                      <a:pt x="7423" y="31265"/>
                    </a:cubicBezTo>
                    <a:cubicBezTo>
                      <a:pt x="8033" y="30960"/>
                      <a:pt x="8592" y="30655"/>
                      <a:pt x="9253" y="30400"/>
                    </a:cubicBezTo>
                    <a:cubicBezTo>
                      <a:pt x="9812" y="30197"/>
                      <a:pt x="10372" y="30045"/>
                      <a:pt x="10982" y="29943"/>
                    </a:cubicBezTo>
                    <a:close/>
                    <a:moveTo>
                      <a:pt x="63470" y="1255"/>
                    </a:moveTo>
                    <a:cubicBezTo>
                      <a:pt x="72711" y="1255"/>
                      <a:pt x="82155" y="3178"/>
                      <a:pt x="88710" y="8287"/>
                    </a:cubicBezTo>
                    <a:cubicBezTo>
                      <a:pt x="87439" y="8439"/>
                      <a:pt x="86168" y="8948"/>
                      <a:pt x="85762" y="10320"/>
                    </a:cubicBezTo>
                    <a:cubicBezTo>
                      <a:pt x="85202" y="12506"/>
                      <a:pt x="87744" y="15760"/>
                      <a:pt x="88710" y="17590"/>
                    </a:cubicBezTo>
                    <a:cubicBezTo>
                      <a:pt x="90235" y="20484"/>
                      <a:pt x="91941" y="24883"/>
                      <a:pt x="94777" y="24883"/>
                    </a:cubicBezTo>
                    <a:cubicBezTo>
                      <a:pt x="95627" y="24883"/>
                      <a:pt x="96579" y="24487"/>
                      <a:pt x="97657" y="23538"/>
                    </a:cubicBezTo>
                    <a:lnTo>
                      <a:pt x="97759" y="23741"/>
                    </a:lnTo>
                    <a:cubicBezTo>
                      <a:pt x="97872" y="23939"/>
                      <a:pt x="98065" y="24043"/>
                      <a:pt x="98257" y="24043"/>
                    </a:cubicBezTo>
                    <a:cubicBezTo>
                      <a:pt x="98409" y="24043"/>
                      <a:pt x="98561" y="23978"/>
                      <a:pt x="98674" y="23843"/>
                    </a:cubicBezTo>
                    <a:cubicBezTo>
                      <a:pt x="103148" y="25317"/>
                      <a:pt x="108028" y="25825"/>
                      <a:pt x="112501" y="27147"/>
                    </a:cubicBezTo>
                    <a:cubicBezTo>
                      <a:pt x="117229" y="28570"/>
                      <a:pt x="121754" y="30045"/>
                      <a:pt x="125668" y="33044"/>
                    </a:cubicBezTo>
                    <a:cubicBezTo>
                      <a:pt x="126634" y="35738"/>
                      <a:pt x="128261" y="38178"/>
                      <a:pt x="129226" y="40873"/>
                    </a:cubicBezTo>
                    <a:cubicBezTo>
                      <a:pt x="130396" y="44177"/>
                      <a:pt x="131158" y="47583"/>
                      <a:pt x="131514" y="50989"/>
                    </a:cubicBezTo>
                    <a:cubicBezTo>
                      <a:pt x="130548" y="51040"/>
                      <a:pt x="129532" y="51141"/>
                      <a:pt x="128515" y="51192"/>
                    </a:cubicBezTo>
                    <a:cubicBezTo>
                      <a:pt x="128105" y="51174"/>
                      <a:pt x="127696" y="51162"/>
                      <a:pt x="127284" y="51162"/>
                    </a:cubicBezTo>
                    <a:cubicBezTo>
                      <a:pt x="126571" y="51162"/>
                      <a:pt x="125850" y="51197"/>
                      <a:pt x="125109" y="51294"/>
                    </a:cubicBezTo>
                    <a:cubicBezTo>
                      <a:pt x="124826" y="40485"/>
                      <a:pt x="114199" y="32700"/>
                      <a:pt x="103973" y="32700"/>
                    </a:cubicBezTo>
                    <a:cubicBezTo>
                      <a:pt x="103185" y="32700"/>
                      <a:pt x="102400" y="32746"/>
                      <a:pt x="101622" y="32840"/>
                    </a:cubicBezTo>
                    <a:cubicBezTo>
                      <a:pt x="96590" y="33451"/>
                      <a:pt x="91913" y="35738"/>
                      <a:pt x="88405" y="39348"/>
                    </a:cubicBezTo>
                    <a:cubicBezTo>
                      <a:pt x="88253" y="37822"/>
                      <a:pt x="87948" y="36348"/>
                      <a:pt x="87541" y="34874"/>
                    </a:cubicBezTo>
                    <a:cubicBezTo>
                      <a:pt x="87236" y="33349"/>
                      <a:pt x="86829" y="31824"/>
                      <a:pt x="86321" y="30350"/>
                    </a:cubicBezTo>
                    <a:cubicBezTo>
                      <a:pt x="87083" y="29943"/>
                      <a:pt x="87795" y="29384"/>
                      <a:pt x="88303" y="28723"/>
                    </a:cubicBezTo>
                    <a:cubicBezTo>
                      <a:pt x="88964" y="28011"/>
                      <a:pt x="89422" y="27198"/>
                      <a:pt x="89727" y="26283"/>
                    </a:cubicBezTo>
                    <a:cubicBezTo>
                      <a:pt x="89879" y="26283"/>
                      <a:pt x="89930" y="26130"/>
                      <a:pt x="89930" y="26028"/>
                    </a:cubicBezTo>
                    <a:cubicBezTo>
                      <a:pt x="89676" y="21199"/>
                      <a:pt x="87236" y="15150"/>
                      <a:pt x="84542" y="11032"/>
                    </a:cubicBezTo>
                    <a:cubicBezTo>
                      <a:pt x="84643" y="10981"/>
                      <a:pt x="84643" y="10829"/>
                      <a:pt x="84542" y="10727"/>
                    </a:cubicBezTo>
                    <a:cubicBezTo>
                      <a:pt x="82915" y="8490"/>
                      <a:pt x="80170" y="7626"/>
                      <a:pt x="77526" y="7117"/>
                    </a:cubicBezTo>
                    <a:cubicBezTo>
                      <a:pt x="73764" y="6507"/>
                      <a:pt x="69952" y="6101"/>
                      <a:pt x="66088" y="5948"/>
                    </a:cubicBezTo>
                    <a:cubicBezTo>
                      <a:pt x="64201" y="5843"/>
                      <a:pt x="62303" y="5784"/>
                      <a:pt x="60402" y="5784"/>
                    </a:cubicBezTo>
                    <a:cubicBezTo>
                      <a:pt x="54009" y="5784"/>
                      <a:pt x="47585" y="6457"/>
                      <a:pt x="41432" y="8338"/>
                    </a:cubicBezTo>
                    <a:cubicBezTo>
                      <a:pt x="34875" y="10371"/>
                      <a:pt x="28469" y="13624"/>
                      <a:pt x="23487" y="18505"/>
                    </a:cubicBezTo>
                    <a:cubicBezTo>
                      <a:pt x="19319" y="22521"/>
                      <a:pt x="15150" y="28469"/>
                      <a:pt x="14489" y="34416"/>
                    </a:cubicBezTo>
                    <a:cubicBezTo>
                      <a:pt x="12659" y="35433"/>
                      <a:pt x="10982" y="36806"/>
                      <a:pt x="9558" y="38382"/>
                    </a:cubicBezTo>
                    <a:cubicBezTo>
                      <a:pt x="9406" y="38585"/>
                      <a:pt x="9202" y="38788"/>
                      <a:pt x="8999" y="39042"/>
                    </a:cubicBezTo>
                    <a:cubicBezTo>
                      <a:pt x="11337" y="30960"/>
                      <a:pt x="15150" y="23690"/>
                      <a:pt x="21149" y="17539"/>
                    </a:cubicBezTo>
                    <a:lnTo>
                      <a:pt x="21149" y="17590"/>
                    </a:lnTo>
                    <a:cubicBezTo>
                      <a:pt x="28063" y="10524"/>
                      <a:pt x="37010" y="5796"/>
                      <a:pt x="46516" y="3356"/>
                    </a:cubicBezTo>
                    <a:cubicBezTo>
                      <a:pt x="51511" y="2072"/>
                      <a:pt x="57448" y="1255"/>
                      <a:pt x="63470" y="1255"/>
                    </a:cubicBezTo>
                    <a:close/>
                    <a:moveTo>
                      <a:pt x="60135" y="6614"/>
                    </a:moveTo>
                    <a:cubicBezTo>
                      <a:pt x="60983" y="6614"/>
                      <a:pt x="61832" y="6630"/>
                      <a:pt x="62682" y="6660"/>
                    </a:cubicBezTo>
                    <a:cubicBezTo>
                      <a:pt x="69596" y="6812"/>
                      <a:pt x="78187" y="6609"/>
                      <a:pt x="83931" y="10930"/>
                    </a:cubicBezTo>
                    <a:cubicBezTo>
                      <a:pt x="84796" y="13624"/>
                      <a:pt x="86117" y="16217"/>
                      <a:pt x="87032" y="18911"/>
                    </a:cubicBezTo>
                    <a:cubicBezTo>
                      <a:pt x="87846" y="21148"/>
                      <a:pt x="88303" y="23538"/>
                      <a:pt x="89269" y="25723"/>
                    </a:cubicBezTo>
                    <a:cubicBezTo>
                      <a:pt x="88608" y="26435"/>
                      <a:pt x="88049" y="27249"/>
                      <a:pt x="87439" y="27960"/>
                    </a:cubicBezTo>
                    <a:cubicBezTo>
                      <a:pt x="86829" y="28519"/>
                      <a:pt x="86270" y="29079"/>
                      <a:pt x="85762" y="29740"/>
                    </a:cubicBezTo>
                    <a:cubicBezTo>
                      <a:pt x="85660" y="29790"/>
                      <a:pt x="85609" y="29892"/>
                      <a:pt x="85558" y="29994"/>
                    </a:cubicBezTo>
                    <a:cubicBezTo>
                      <a:pt x="85660" y="31722"/>
                      <a:pt x="85914" y="33451"/>
                      <a:pt x="86372" y="35179"/>
                    </a:cubicBezTo>
                    <a:cubicBezTo>
                      <a:pt x="86727" y="36806"/>
                      <a:pt x="86931" y="38534"/>
                      <a:pt x="87693" y="40059"/>
                    </a:cubicBezTo>
                    <a:cubicBezTo>
                      <a:pt x="84135" y="43872"/>
                      <a:pt x="82051" y="48803"/>
                      <a:pt x="81746" y="54039"/>
                    </a:cubicBezTo>
                    <a:lnTo>
                      <a:pt x="63597" y="54090"/>
                    </a:lnTo>
                    <a:cubicBezTo>
                      <a:pt x="60886" y="54090"/>
                      <a:pt x="58152" y="54022"/>
                      <a:pt x="55426" y="54022"/>
                    </a:cubicBezTo>
                    <a:cubicBezTo>
                      <a:pt x="54062" y="54022"/>
                      <a:pt x="52701" y="54039"/>
                      <a:pt x="51345" y="54090"/>
                    </a:cubicBezTo>
                    <a:cubicBezTo>
                      <a:pt x="51701" y="49718"/>
                      <a:pt x="51447" y="45244"/>
                      <a:pt x="51396" y="40923"/>
                    </a:cubicBezTo>
                    <a:cubicBezTo>
                      <a:pt x="51396" y="36297"/>
                      <a:pt x="51193" y="32485"/>
                      <a:pt x="53684" y="28469"/>
                    </a:cubicBezTo>
                    <a:cubicBezTo>
                      <a:pt x="53735" y="28418"/>
                      <a:pt x="53735" y="28316"/>
                      <a:pt x="53735" y="28265"/>
                    </a:cubicBezTo>
                    <a:cubicBezTo>
                      <a:pt x="54243" y="22012"/>
                      <a:pt x="53836" y="15760"/>
                      <a:pt x="53887" y="9507"/>
                    </a:cubicBezTo>
                    <a:cubicBezTo>
                      <a:pt x="53887" y="9405"/>
                      <a:pt x="53798" y="9354"/>
                      <a:pt x="53709" y="9354"/>
                    </a:cubicBezTo>
                    <a:cubicBezTo>
                      <a:pt x="53620" y="9354"/>
                      <a:pt x="53531" y="9405"/>
                      <a:pt x="53531" y="9507"/>
                    </a:cubicBezTo>
                    <a:cubicBezTo>
                      <a:pt x="53277" y="15760"/>
                      <a:pt x="52566" y="22012"/>
                      <a:pt x="52820" y="28316"/>
                    </a:cubicBezTo>
                    <a:cubicBezTo>
                      <a:pt x="50176" y="30299"/>
                      <a:pt x="50176" y="34366"/>
                      <a:pt x="50176" y="37416"/>
                    </a:cubicBezTo>
                    <a:cubicBezTo>
                      <a:pt x="50176" y="42906"/>
                      <a:pt x="49922" y="48600"/>
                      <a:pt x="50481" y="54039"/>
                    </a:cubicBezTo>
                    <a:cubicBezTo>
                      <a:pt x="48956" y="54090"/>
                      <a:pt x="47431" y="54141"/>
                      <a:pt x="45906" y="54293"/>
                    </a:cubicBezTo>
                    <a:cubicBezTo>
                      <a:pt x="44940" y="42957"/>
                      <a:pt x="38891" y="31824"/>
                      <a:pt x="26131" y="31722"/>
                    </a:cubicBezTo>
                    <a:lnTo>
                      <a:pt x="26131" y="31773"/>
                    </a:lnTo>
                    <a:cubicBezTo>
                      <a:pt x="25832" y="31761"/>
                      <a:pt x="25533" y="31755"/>
                      <a:pt x="25235" y="31755"/>
                    </a:cubicBezTo>
                    <a:cubicBezTo>
                      <a:pt x="21781" y="31755"/>
                      <a:pt x="18387" y="32563"/>
                      <a:pt x="15252" y="34061"/>
                    </a:cubicBezTo>
                    <a:lnTo>
                      <a:pt x="15252" y="34061"/>
                    </a:lnTo>
                    <a:cubicBezTo>
                      <a:pt x="16167" y="31417"/>
                      <a:pt x="16929" y="28875"/>
                      <a:pt x="18353" y="26435"/>
                    </a:cubicBezTo>
                    <a:cubicBezTo>
                      <a:pt x="19929" y="23690"/>
                      <a:pt x="21861" y="21250"/>
                      <a:pt x="24097" y="19013"/>
                    </a:cubicBezTo>
                    <a:cubicBezTo>
                      <a:pt x="28978" y="14285"/>
                      <a:pt x="35027" y="10829"/>
                      <a:pt x="41636" y="9049"/>
                    </a:cubicBezTo>
                    <a:cubicBezTo>
                      <a:pt x="47679" y="7438"/>
                      <a:pt x="53881" y="6614"/>
                      <a:pt x="60135" y="6614"/>
                    </a:cubicBezTo>
                    <a:close/>
                    <a:moveTo>
                      <a:pt x="25863" y="32839"/>
                    </a:moveTo>
                    <a:cubicBezTo>
                      <a:pt x="25952" y="32839"/>
                      <a:pt x="26042" y="32840"/>
                      <a:pt x="26131" y="32840"/>
                    </a:cubicBezTo>
                    <a:cubicBezTo>
                      <a:pt x="26180" y="32840"/>
                      <a:pt x="26229" y="32840"/>
                      <a:pt x="26278" y="32840"/>
                    </a:cubicBezTo>
                    <a:cubicBezTo>
                      <a:pt x="32120" y="32840"/>
                      <a:pt x="37595" y="35831"/>
                      <a:pt x="40721" y="40822"/>
                    </a:cubicBezTo>
                    <a:cubicBezTo>
                      <a:pt x="43873" y="45702"/>
                      <a:pt x="44686" y="51396"/>
                      <a:pt x="44940" y="57089"/>
                    </a:cubicBezTo>
                    <a:cubicBezTo>
                      <a:pt x="43618" y="56835"/>
                      <a:pt x="42246" y="57089"/>
                      <a:pt x="40873" y="56530"/>
                    </a:cubicBezTo>
                    <a:lnTo>
                      <a:pt x="40924" y="56530"/>
                    </a:lnTo>
                    <a:cubicBezTo>
                      <a:pt x="40162" y="56276"/>
                      <a:pt x="39501" y="55869"/>
                      <a:pt x="38840" y="55412"/>
                    </a:cubicBezTo>
                    <a:cubicBezTo>
                      <a:pt x="38535" y="55157"/>
                      <a:pt x="38230" y="54852"/>
                      <a:pt x="37925" y="54649"/>
                    </a:cubicBezTo>
                    <a:cubicBezTo>
                      <a:pt x="38732" y="47185"/>
                      <a:pt x="31734" y="40922"/>
                      <a:pt x="24624" y="40922"/>
                    </a:cubicBezTo>
                    <a:cubicBezTo>
                      <a:pt x="24567" y="40922"/>
                      <a:pt x="24510" y="40923"/>
                      <a:pt x="24453" y="40923"/>
                    </a:cubicBezTo>
                    <a:cubicBezTo>
                      <a:pt x="17590" y="40974"/>
                      <a:pt x="11236" y="46617"/>
                      <a:pt x="11388" y="53734"/>
                    </a:cubicBezTo>
                    <a:cubicBezTo>
                      <a:pt x="10422" y="54547"/>
                      <a:pt x="9406" y="55208"/>
                      <a:pt x="8287" y="55717"/>
                    </a:cubicBezTo>
                    <a:cubicBezTo>
                      <a:pt x="7498" y="55959"/>
                      <a:pt x="6709" y="56075"/>
                      <a:pt x="5921" y="56075"/>
                    </a:cubicBezTo>
                    <a:cubicBezTo>
                      <a:pt x="5388" y="56075"/>
                      <a:pt x="4855" y="56022"/>
                      <a:pt x="4322" y="55920"/>
                    </a:cubicBezTo>
                    <a:lnTo>
                      <a:pt x="4271" y="55920"/>
                    </a:lnTo>
                    <a:cubicBezTo>
                      <a:pt x="4932" y="49820"/>
                      <a:pt x="6101" y="43923"/>
                      <a:pt x="10372" y="39144"/>
                    </a:cubicBezTo>
                    <a:cubicBezTo>
                      <a:pt x="14429" y="34536"/>
                      <a:pt x="19869" y="32839"/>
                      <a:pt x="25863" y="32839"/>
                    </a:cubicBezTo>
                    <a:close/>
                    <a:moveTo>
                      <a:pt x="45906" y="54903"/>
                    </a:moveTo>
                    <a:lnTo>
                      <a:pt x="45906" y="54903"/>
                    </a:lnTo>
                    <a:cubicBezTo>
                      <a:pt x="48504" y="55084"/>
                      <a:pt x="51123" y="55134"/>
                      <a:pt x="53743" y="55134"/>
                    </a:cubicBezTo>
                    <a:cubicBezTo>
                      <a:pt x="57019" y="55134"/>
                      <a:pt x="60298" y="55056"/>
                      <a:pt x="63546" y="55056"/>
                    </a:cubicBezTo>
                    <a:lnTo>
                      <a:pt x="81695" y="55056"/>
                    </a:lnTo>
                    <a:cubicBezTo>
                      <a:pt x="81695" y="55666"/>
                      <a:pt x="81695" y="56225"/>
                      <a:pt x="81796" y="56886"/>
                    </a:cubicBezTo>
                    <a:lnTo>
                      <a:pt x="81695" y="56988"/>
                    </a:lnTo>
                    <a:lnTo>
                      <a:pt x="81746" y="56988"/>
                    </a:lnTo>
                    <a:cubicBezTo>
                      <a:pt x="81491" y="57191"/>
                      <a:pt x="81288" y="57343"/>
                      <a:pt x="81034" y="57496"/>
                    </a:cubicBezTo>
                    <a:cubicBezTo>
                      <a:pt x="80881" y="57547"/>
                      <a:pt x="80830" y="57750"/>
                      <a:pt x="80881" y="57903"/>
                    </a:cubicBezTo>
                    <a:cubicBezTo>
                      <a:pt x="75137" y="57903"/>
                      <a:pt x="69494" y="57953"/>
                      <a:pt x="63800" y="58004"/>
                    </a:cubicBezTo>
                    <a:lnTo>
                      <a:pt x="54599" y="58004"/>
                    </a:lnTo>
                    <a:cubicBezTo>
                      <a:pt x="51920" y="58004"/>
                      <a:pt x="49240" y="57644"/>
                      <a:pt x="46519" y="57644"/>
                    </a:cubicBezTo>
                    <a:cubicBezTo>
                      <a:pt x="46348" y="57644"/>
                      <a:pt x="46178" y="57645"/>
                      <a:pt x="46008" y="57648"/>
                    </a:cubicBezTo>
                    <a:cubicBezTo>
                      <a:pt x="46059" y="57598"/>
                      <a:pt x="46059" y="57547"/>
                      <a:pt x="46008" y="57496"/>
                    </a:cubicBezTo>
                    <a:cubicBezTo>
                      <a:pt x="46008" y="56632"/>
                      <a:pt x="46008" y="55768"/>
                      <a:pt x="45906" y="54903"/>
                    </a:cubicBezTo>
                    <a:close/>
                    <a:moveTo>
                      <a:pt x="104217" y="33788"/>
                    </a:moveTo>
                    <a:cubicBezTo>
                      <a:pt x="108997" y="33788"/>
                      <a:pt x="113617" y="35509"/>
                      <a:pt x="117280" y="38687"/>
                    </a:cubicBezTo>
                    <a:cubicBezTo>
                      <a:pt x="121245" y="42194"/>
                      <a:pt x="122974" y="46617"/>
                      <a:pt x="124041" y="51650"/>
                    </a:cubicBezTo>
                    <a:cubicBezTo>
                      <a:pt x="124081" y="51891"/>
                      <a:pt x="124281" y="52037"/>
                      <a:pt x="124513" y="52037"/>
                    </a:cubicBezTo>
                    <a:cubicBezTo>
                      <a:pt x="124575" y="52037"/>
                      <a:pt x="124638" y="52027"/>
                      <a:pt x="124702" y="52006"/>
                    </a:cubicBezTo>
                    <a:cubicBezTo>
                      <a:pt x="125556" y="52255"/>
                      <a:pt x="126460" y="52379"/>
                      <a:pt x="127361" y="52379"/>
                    </a:cubicBezTo>
                    <a:cubicBezTo>
                      <a:pt x="127748" y="52379"/>
                      <a:pt x="128134" y="52356"/>
                      <a:pt x="128515" y="52311"/>
                    </a:cubicBezTo>
                    <a:cubicBezTo>
                      <a:pt x="128754" y="52319"/>
                      <a:pt x="128993" y="52323"/>
                      <a:pt x="129232" y="52323"/>
                    </a:cubicBezTo>
                    <a:cubicBezTo>
                      <a:pt x="130468" y="52323"/>
                      <a:pt x="131703" y="52210"/>
                      <a:pt x="132938" y="51955"/>
                    </a:cubicBezTo>
                    <a:cubicBezTo>
                      <a:pt x="133039" y="52972"/>
                      <a:pt x="133395" y="53988"/>
                      <a:pt x="133395" y="55005"/>
                    </a:cubicBezTo>
                    <a:cubicBezTo>
                      <a:pt x="133446" y="56022"/>
                      <a:pt x="133039" y="57038"/>
                      <a:pt x="133090" y="58055"/>
                    </a:cubicBezTo>
                    <a:cubicBezTo>
                      <a:pt x="130189" y="58398"/>
                      <a:pt x="127371" y="59055"/>
                      <a:pt x="124663" y="59055"/>
                    </a:cubicBezTo>
                    <a:cubicBezTo>
                      <a:pt x="122150" y="59055"/>
                      <a:pt x="119732" y="58489"/>
                      <a:pt x="117432" y="56581"/>
                    </a:cubicBezTo>
                    <a:cubicBezTo>
                      <a:pt x="117432" y="56530"/>
                      <a:pt x="117432" y="56479"/>
                      <a:pt x="117432" y="56479"/>
                    </a:cubicBezTo>
                    <a:cubicBezTo>
                      <a:pt x="117941" y="48549"/>
                      <a:pt x="113467" y="41584"/>
                      <a:pt x="105232" y="41279"/>
                    </a:cubicBezTo>
                    <a:cubicBezTo>
                      <a:pt x="105009" y="41273"/>
                      <a:pt x="104785" y="41270"/>
                      <a:pt x="104560" y="41270"/>
                    </a:cubicBezTo>
                    <a:cubicBezTo>
                      <a:pt x="101048" y="41270"/>
                      <a:pt x="97387" y="42045"/>
                      <a:pt x="94760" y="44482"/>
                    </a:cubicBezTo>
                    <a:cubicBezTo>
                      <a:pt x="91608" y="47380"/>
                      <a:pt x="90133" y="51904"/>
                      <a:pt x="89574" y="56022"/>
                    </a:cubicBezTo>
                    <a:cubicBezTo>
                      <a:pt x="88354" y="56683"/>
                      <a:pt x="87490" y="57648"/>
                      <a:pt x="86067" y="58004"/>
                    </a:cubicBezTo>
                    <a:cubicBezTo>
                      <a:pt x="85437" y="58139"/>
                      <a:pt x="84797" y="58205"/>
                      <a:pt x="84156" y="58205"/>
                    </a:cubicBezTo>
                    <a:cubicBezTo>
                      <a:pt x="83348" y="58205"/>
                      <a:pt x="82539" y="58101"/>
                      <a:pt x="81746" y="57903"/>
                    </a:cubicBezTo>
                    <a:cubicBezTo>
                      <a:pt x="82356" y="57648"/>
                      <a:pt x="82711" y="57089"/>
                      <a:pt x="82711" y="56479"/>
                    </a:cubicBezTo>
                    <a:cubicBezTo>
                      <a:pt x="82711" y="56428"/>
                      <a:pt x="82661" y="56378"/>
                      <a:pt x="82610" y="56327"/>
                    </a:cubicBezTo>
                    <a:cubicBezTo>
                      <a:pt x="82610" y="56073"/>
                      <a:pt x="82610" y="55768"/>
                      <a:pt x="82559" y="55513"/>
                    </a:cubicBezTo>
                    <a:cubicBezTo>
                      <a:pt x="82559" y="55361"/>
                      <a:pt x="82559" y="55208"/>
                      <a:pt x="82508" y="55056"/>
                    </a:cubicBezTo>
                    <a:cubicBezTo>
                      <a:pt x="83677" y="44431"/>
                      <a:pt x="90693" y="35026"/>
                      <a:pt x="102029" y="33908"/>
                    </a:cubicBezTo>
                    <a:cubicBezTo>
                      <a:pt x="102760" y="33828"/>
                      <a:pt x="103491" y="33788"/>
                      <a:pt x="104217" y="33788"/>
                    </a:cubicBezTo>
                    <a:close/>
                    <a:moveTo>
                      <a:pt x="24406" y="42092"/>
                    </a:moveTo>
                    <a:cubicBezTo>
                      <a:pt x="24439" y="42092"/>
                      <a:pt x="24471" y="42092"/>
                      <a:pt x="24504" y="42093"/>
                    </a:cubicBezTo>
                    <a:cubicBezTo>
                      <a:pt x="32079" y="42143"/>
                      <a:pt x="36044" y="48091"/>
                      <a:pt x="37010" y="54852"/>
                    </a:cubicBezTo>
                    <a:cubicBezTo>
                      <a:pt x="37010" y="54954"/>
                      <a:pt x="37061" y="55005"/>
                      <a:pt x="37061" y="55056"/>
                    </a:cubicBezTo>
                    <a:cubicBezTo>
                      <a:pt x="37416" y="56225"/>
                      <a:pt x="38992" y="57140"/>
                      <a:pt x="40060" y="57598"/>
                    </a:cubicBezTo>
                    <a:lnTo>
                      <a:pt x="40060" y="57648"/>
                    </a:lnTo>
                    <a:lnTo>
                      <a:pt x="40009" y="57648"/>
                    </a:lnTo>
                    <a:cubicBezTo>
                      <a:pt x="38738" y="65376"/>
                      <a:pt x="32129" y="69849"/>
                      <a:pt x="24606" y="69951"/>
                    </a:cubicBezTo>
                    <a:lnTo>
                      <a:pt x="23436" y="69951"/>
                    </a:lnTo>
                    <a:cubicBezTo>
                      <a:pt x="19725" y="69900"/>
                      <a:pt x="16116" y="68782"/>
                      <a:pt x="13015" y="66799"/>
                    </a:cubicBezTo>
                    <a:cubicBezTo>
                      <a:pt x="9609" y="64460"/>
                      <a:pt x="8084" y="61309"/>
                      <a:pt x="7118" y="57445"/>
                    </a:cubicBezTo>
                    <a:cubicBezTo>
                      <a:pt x="9304" y="57140"/>
                      <a:pt x="11490" y="55869"/>
                      <a:pt x="12100" y="53937"/>
                    </a:cubicBezTo>
                    <a:cubicBezTo>
                      <a:pt x="12151" y="53785"/>
                      <a:pt x="12100" y="53683"/>
                      <a:pt x="11998" y="53582"/>
                    </a:cubicBezTo>
                    <a:cubicBezTo>
                      <a:pt x="13263" y="47359"/>
                      <a:pt x="17599" y="42092"/>
                      <a:pt x="24406" y="42092"/>
                    </a:cubicBezTo>
                    <a:close/>
                    <a:moveTo>
                      <a:pt x="104545" y="42650"/>
                    </a:moveTo>
                    <a:cubicBezTo>
                      <a:pt x="104638" y="42650"/>
                      <a:pt x="104732" y="42651"/>
                      <a:pt x="104825" y="42652"/>
                    </a:cubicBezTo>
                    <a:cubicBezTo>
                      <a:pt x="108587" y="42703"/>
                      <a:pt x="112095" y="43923"/>
                      <a:pt x="114026" y="47329"/>
                    </a:cubicBezTo>
                    <a:cubicBezTo>
                      <a:pt x="115704" y="50226"/>
                      <a:pt x="115653" y="53429"/>
                      <a:pt x="116517" y="56530"/>
                    </a:cubicBezTo>
                    <a:lnTo>
                      <a:pt x="116517" y="56581"/>
                    </a:lnTo>
                    <a:cubicBezTo>
                      <a:pt x="116517" y="56632"/>
                      <a:pt x="116568" y="56683"/>
                      <a:pt x="116568" y="56733"/>
                    </a:cubicBezTo>
                    <a:cubicBezTo>
                      <a:pt x="116975" y="57598"/>
                      <a:pt x="117585" y="58411"/>
                      <a:pt x="118398" y="58970"/>
                    </a:cubicBezTo>
                    <a:cubicBezTo>
                      <a:pt x="116772" y="65782"/>
                      <a:pt x="112501" y="70103"/>
                      <a:pt x="106198" y="71272"/>
                    </a:cubicBezTo>
                    <a:lnTo>
                      <a:pt x="106198" y="71323"/>
                    </a:lnTo>
                    <a:lnTo>
                      <a:pt x="104622" y="71323"/>
                    </a:lnTo>
                    <a:cubicBezTo>
                      <a:pt x="102690" y="71323"/>
                      <a:pt x="100758" y="71272"/>
                      <a:pt x="98776" y="71272"/>
                    </a:cubicBezTo>
                    <a:cubicBezTo>
                      <a:pt x="96183" y="70764"/>
                      <a:pt x="93794" y="69493"/>
                      <a:pt x="92014" y="67561"/>
                    </a:cubicBezTo>
                    <a:cubicBezTo>
                      <a:pt x="89676" y="65121"/>
                      <a:pt x="88558" y="62071"/>
                      <a:pt x="87083" y="59123"/>
                    </a:cubicBezTo>
                    <a:cubicBezTo>
                      <a:pt x="88507" y="58767"/>
                      <a:pt x="89727" y="57801"/>
                      <a:pt x="90286" y="56428"/>
                    </a:cubicBezTo>
                    <a:cubicBezTo>
                      <a:pt x="90337" y="56327"/>
                      <a:pt x="90337" y="56225"/>
                      <a:pt x="90235" y="56123"/>
                    </a:cubicBezTo>
                    <a:cubicBezTo>
                      <a:pt x="91354" y="53073"/>
                      <a:pt x="92014" y="49921"/>
                      <a:pt x="93946" y="47227"/>
                    </a:cubicBezTo>
                    <a:cubicBezTo>
                      <a:pt x="96431" y="43748"/>
                      <a:pt x="100470" y="42650"/>
                      <a:pt x="104545" y="42650"/>
                    </a:cubicBezTo>
                    <a:close/>
                    <a:moveTo>
                      <a:pt x="63139" y="0"/>
                    </a:moveTo>
                    <a:cubicBezTo>
                      <a:pt x="46364" y="51"/>
                      <a:pt x="29283" y="6101"/>
                      <a:pt x="18099" y="19013"/>
                    </a:cubicBezTo>
                    <a:cubicBezTo>
                      <a:pt x="15557" y="21962"/>
                      <a:pt x="13320" y="25215"/>
                      <a:pt x="11541" y="28723"/>
                    </a:cubicBezTo>
                    <a:cubicBezTo>
                      <a:pt x="11402" y="28711"/>
                      <a:pt x="11260" y="28705"/>
                      <a:pt x="11117" y="28705"/>
                    </a:cubicBezTo>
                    <a:cubicBezTo>
                      <a:pt x="9371" y="28705"/>
                      <a:pt x="7350" y="29554"/>
                      <a:pt x="6457" y="31010"/>
                    </a:cubicBezTo>
                    <a:cubicBezTo>
                      <a:pt x="6457" y="31112"/>
                      <a:pt x="6457" y="31214"/>
                      <a:pt x="6457" y="31265"/>
                    </a:cubicBezTo>
                    <a:cubicBezTo>
                      <a:pt x="4271" y="34721"/>
                      <a:pt x="1" y="44889"/>
                      <a:pt x="5237" y="45651"/>
                    </a:cubicBezTo>
                    <a:cubicBezTo>
                      <a:pt x="3865" y="49108"/>
                      <a:pt x="3305" y="52819"/>
                      <a:pt x="3509" y="56530"/>
                    </a:cubicBezTo>
                    <a:cubicBezTo>
                      <a:pt x="3458" y="56733"/>
                      <a:pt x="3661" y="56886"/>
                      <a:pt x="3865" y="56886"/>
                    </a:cubicBezTo>
                    <a:cubicBezTo>
                      <a:pt x="3915" y="56988"/>
                      <a:pt x="4017" y="57089"/>
                      <a:pt x="4119" y="57140"/>
                    </a:cubicBezTo>
                    <a:cubicBezTo>
                      <a:pt x="4830" y="57394"/>
                      <a:pt x="5593" y="57496"/>
                      <a:pt x="6406" y="57496"/>
                    </a:cubicBezTo>
                    <a:cubicBezTo>
                      <a:pt x="5695" y="63850"/>
                      <a:pt x="11185" y="68019"/>
                      <a:pt x="16980" y="69951"/>
                    </a:cubicBezTo>
                    <a:cubicBezTo>
                      <a:pt x="15608" y="70002"/>
                      <a:pt x="14286" y="70154"/>
                      <a:pt x="12964" y="70459"/>
                    </a:cubicBezTo>
                    <a:cubicBezTo>
                      <a:pt x="12710" y="70510"/>
                      <a:pt x="12710" y="70866"/>
                      <a:pt x="12964" y="70917"/>
                    </a:cubicBezTo>
                    <a:cubicBezTo>
                      <a:pt x="15019" y="71402"/>
                      <a:pt x="17186" y="71518"/>
                      <a:pt x="19358" y="71518"/>
                    </a:cubicBezTo>
                    <a:cubicBezTo>
                      <a:pt x="21054" y="71518"/>
                      <a:pt x="22752" y="71447"/>
                      <a:pt x="24402" y="71425"/>
                    </a:cubicBezTo>
                    <a:cubicBezTo>
                      <a:pt x="28571" y="71374"/>
                      <a:pt x="32739" y="71171"/>
                      <a:pt x="36908" y="70967"/>
                    </a:cubicBezTo>
                    <a:cubicBezTo>
                      <a:pt x="37162" y="70917"/>
                      <a:pt x="37162" y="70510"/>
                      <a:pt x="36908" y="70459"/>
                    </a:cubicBezTo>
                    <a:cubicBezTo>
                      <a:pt x="34773" y="70357"/>
                      <a:pt x="32689" y="70205"/>
                      <a:pt x="30554" y="70154"/>
                    </a:cubicBezTo>
                    <a:cubicBezTo>
                      <a:pt x="35942" y="68273"/>
                      <a:pt x="40365" y="64054"/>
                      <a:pt x="41077" y="58004"/>
                    </a:cubicBezTo>
                    <a:cubicBezTo>
                      <a:pt x="41839" y="58279"/>
                      <a:pt x="42766" y="58498"/>
                      <a:pt x="43639" y="58498"/>
                    </a:cubicBezTo>
                    <a:cubicBezTo>
                      <a:pt x="44220" y="58498"/>
                      <a:pt x="44777" y="58401"/>
                      <a:pt x="45245" y="58157"/>
                    </a:cubicBezTo>
                    <a:cubicBezTo>
                      <a:pt x="45245" y="58208"/>
                      <a:pt x="45296" y="58208"/>
                      <a:pt x="45296" y="58208"/>
                    </a:cubicBezTo>
                    <a:cubicBezTo>
                      <a:pt x="47998" y="59237"/>
                      <a:pt x="51103" y="59498"/>
                      <a:pt x="54237" y="59498"/>
                    </a:cubicBezTo>
                    <a:cubicBezTo>
                      <a:pt x="57294" y="59498"/>
                      <a:pt x="60378" y="59249"/>
                      <a:pt x="63139" y="59224"/>
                    </a:cubicBezTo>
                    <a:cubicBezTo>
                      <a:pt x="66444" y="59224"/>
                      <a:pt x="69780" y="59303"/>
                      <a:pt x="73112" y="59303"/>
                    </a:cubicBezTo>
                    <a:cubicBezTo>
                      <a:pt x="75778" y="59303"/>
                      <a:pt x="78441" y="59253"/>
                      <a:pt x="81085" y="59072"/>
                    </a:cubicBezTo>
                    <a:cubicBezTo>
                      <a:pt x="81288" y="59072"/>
                      <a:pt x="81491" y="58970"/>
                      <a:pt x="81542" y="58767"/>
                    </a:cubicBezTo>
                    <a:cubicBezTo>
                      <a:pt x="82540" y="59249"/>
                      <a:pt x="83632" y="59498"/>
                      <a:pt x="84722" y="59498"/>
                    </a:cubicBezTo>
                    <a:cubicBezTo>
                      <a:pt x="85242" y="59498"/>
                      <a:pt x="85761" y="59441"/>
                      <a:pt x="86270" y="59326"/>
                    </a:cubicBezTo>
                    <a:cubicBezTo>
                      <a:pt x="87439" y="64867"/>
                      <a:pt x="90794" y="69137"/>
                      <a:pt x="95471" y="71323"/>
                    </a:cubicBezTo>
                    <a:cubicBezTo>
                      <a:pt x="93946" y="71374"/>
                      <a:pt x="92472" y="71476"/>
                      <a:pt x="90998" y="71730"/>
                    </a:cubicBezTo>
                    <a:cubicBezTo>
                      <a:pt x="90642" y="71832"/>
                      <a:pt x="90642" y="72340"/>
                      <a:pt x="90998" y="72442"/>
                    </a:cubicBezTo>
                    <a:cubicBezTo>
                      <a:pt x="93510" y="72769"/>
                      <a:pt x="96048" y="72915"/>
                      <a:pt x="98593" y="72915"/>
                    </a:cubicBezTo>
                    <a:cubicBezTo>
                      <a:pt x="99602" y="72915"/>
                      <a:pt x="100612" y="72892"/>
                      <a:pt x="101622" y="72848"/>
                    </a:cubicBezTo>
                    <a:cubicBezTo>
                      <a:pt x="102029" y="72848"/>
                      <a:pt x="102385" y="72899"/>
                      <a:pt x="102792" y="72899"/>
                    </a:cubicBezTo>
                    <a:cubicBezTo>
                      <a:pt x="103351" y="72899"/>
                      <a:pt x="103910" y="72899"/>
                      <a:pt x="104418" y="72798"/>
                    </a:cubicBezTo>
                    <a:lnTo>
                      <a:pt x="104622" y="72798"/>
                    </a:lnTo>
                    <a:cubicBezTo>
                      <a:pt x="106990" y="72798"/>
                      <a:pt x="109430" y="72926"/>
                      <a:pt x="111858" y="72926"/>
                    </a:cubicBezTo>
                    <a:cubicBezTo>
                      <a:pt x="114016" y="72926"/>
                      <a:pt x="116165" y="72824"/>
                      <a:pt x="118246" y="72442"/>
                    </a:cubicBezTo>
                    <a:cubicBezTo>
                      <a:pt x="118602" y="72340"/>
                      <a:pt x="118602" y="71832"/>
                      <a:pt x="118246" y="71730"/>
                    </a:cubicBezTo>
                    <a:cubicBezTo>
                      <a:pt x="116182" y="71393"/>
                      <a:pt x="114049" y="71196"/>
                      <a:pt x="111932" y="71196"/>
                    </a:cubicBezTo>
                    <a:cubicBezTo>
                      <a:pt x="111494" y="71196"/>
                      <a:pt x="111057" y="71204"/>
                      <a:pt x="110620" y="71222"/>
                    </a:cubicBezTo>
                    <a:cubicBezTo>
                      <a:pt x="115094" y="69137"/>
                      <a:pt x="118144" y="65172"/>
                      <a:pt x="119517" y="59682"/>
                    </a:cubicBezTo>
                    <a:cubicBezTo>
                      <a:pt x="121158" y="60463"/>
                      <a:pt x="123226" y="60794"/>
                      <a:pt x="125315" y="60794"/>
                    </a:cubicBezTo>
                    <a:cubicBezTo>
                      <a:pt x="128531" y="60794"/>
                      <a:pt x="131800" y="60009"/>
                      <a:pt x="133649" y="58869"/>
                    </a:cubicBezTo>
                    <a:cubicBezTo>
                      <a:pt x="133751" y="58869"/>
                      <a:pt x="133853" y="58818"/>
                      <a:pt x="133903" y="58767"/>
                    </a:cubicBezTo>
                    <a:cubicBezTo>
                      <a:pt x="135428" y="57293"/>
                      <a:pt x="135123" y="52921"/>
                      <a:pt x="133700" y="51294"/>
                    </a:cubicBezTo>
                    <a:lnTo>
                      <a:pt x="133751" y="51294"/>
                    </a:lnTo>
                    <a:cubicBezTo>
                      <a:pt x="133700" y="51192"/>
                      <a:pt x="133649" y="51141"/>
                      <a:pt x="133548" y="51091"/>
                    </a:cubicBezTo>
                    <a:cubicBezTo>
                      <a:pt x="133488" y="51031"/>
                      <a:pt x="133428" y="51006"/>
                      <a:pt x="133359" y="51006"/>
                    </a:cubicBezTo>
                    <a:cubicBezTo>
                      <a:pt x="133309" y="51006"/>
                      <a:pt x="133255" y="51019"/>
                      <a:pt x="133192" y="51040"/>
                    </a:cubicBezTo>
                    <a:lnTo>
                      <a:pt x="133039" y="51040"/>
                    </a:lnTo>
                    <a:cubicBezTo>
                      <a:pt x="132734" y="45448"/>
                      <a:pt x="131006" y="37416"/>
                      <a:pt x="126888" y="33044"/>
                    </a:cubicBezTo>
                    <a:cubicBezTo>
                      <a:pt x="126888" y="32942"/>
                      <a:pt x="126888" y="32840"/>
                      <a:pt x="126837" y="32790"/>
                    </a:cubicBezTo>
                    <a:cubicBezTo>
                      <a:pt x="124804" y="29028"/>
                      <a:pt x="118703" y="27706"/>
                      <a:pt x="114992" y="26486"/>
                    </a:cubicBezTo>
                    <a:cubicBezTo>
                      <a:pt x="110131" y="24948"/>
                      <a:pt x="104398" y="22975"/>
                      <a:pt x="99211" y="22975"/>
                    </a:cubicBezTo>
                    <a:cubicBezTo>
                      <a:pt x="99082" y="22975"/>
                      <a:pt x="98954" y="22976"/>
                      <a:pt x="98826" y="22978"/>
                    </a:cubicBezTo>
                    <a:cubicBezTo>
                      <a:pt x="97403" y="17793"/>
                      <a:pt x="94150" y="11794"/>
                      <a:pt x="90235" y="8033"/>
                    </a:cubicBezTo>
                    <a:lnTo>
                      <a:pt x="90133" y="7829"/>
                    </a:lnTo>
                    <a:cubicBezTo>
                      <a:pt x="89422" y="7219"/>
                      <a:pt x="88659" y="6660"/>
                      <a:pt x="87897" y="6101"/>
                    </a:cubicBezTo>
                    <a:cubicBezTo>
                      <a:pt x="80729" y="1221"/>
                      <a:pt x="71629" y="0"/>
                      <a:pt x="631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" name="Google Shape;1807;p34">
                <a:extLst>
                  <a:ext uri="{FF2B5EF4-FFF2-40B4-BE49-F238E27FC236}">
                    <a16:creationId xmlns:a16="http://schemas.microsoft.com/office/drawing/2014/main" id="{58CBE263-1768-4662-B1BB-3EB7ED8B12B5}"/>
                  </a:ext>
                </a:extLst>
              </p:cNvPr>
              <p:cNvSpPr/>
              <p:nvPr/>
            </p:nvSpPr>
            <p:spPr>
              <a:xfrm>
                <a:off x="4171138" y="3276560"/>
                <a:ext cx="367761" cy="117896"/>
              </a:xfrm>
              <a:custGeom>
                <a:avLst/>
                <a:gdLst/>
                <a:ahLst/>
                <a:cxnLst/>
                <a:rect l="l" t="t" r="r" b="b"/>
                <a:pathLst>
                  <a:path w="10727" h="3439" extrusionOk="0">
                    <a:moveTo>
                      <a:pt x="2949" y="1058"/>
                    </a:moveTo>
                    <a:cubicBezTo>
                      <a:pt x="3457" y="1058"/>
                      <a:pt x="3966" y="1096"/>
                      <a:pt x="4474" y="1172"/>
                    </a:cubicBezTo>
                    <a:cubicBezTo>
                      <a:pt x="4534" y="1177"/>
                      <a:pt x="4612" y="1179"/>
                      <a:pt x="4703" y="1179"/>
                    </a:cubicBezTo>
                    <a:cubicBezTo>
                      <a:pt x="5105" y="1179"/>
                      <a:pt x="5773" y="1139"/>
                      <a:pt x="6403" y="1139"/>
                    </a:cubicBezTo>
                    <a:cubicBezTo>
                      <a:pt x="7082" y="1139"/>
                      <a:pt x="7717" y="1185"/>
                      <a:pt x="7931" y="1375"/>
                    </a:cubicBezTo>
                    <a:lnTo>
                      <a:pt x="8185" y="2239"/>
                    </a:lnTo>
                    <a:lnTo>
                      <a:pt x="7016" y="2392"/>
                    </a:lnTo>
                    <a:lnTo>
                      <a:pt x="6965" y="2443"/>
                    </a:lnTo>
                    <a:cubicBezTo>
                      <a:pt x="6457" y="2494"/>
                      <a:pt x="5897" y="2494"/>
                      <a:pt x="5338" y="2494"/>
                    </a:cubicBezTo>
                    <a:cubicBezTo>
                      <a:pt x="4779" y="2443"/>
                      <a:pt x="4220" y="2494"/>
                      <a:pt x="3711" y="2392"/>
                    </a:cubicBezTo>
                    <a:lnTo>
                      <a:pt x="3051" y="2341"/>
                    </a:lnTo>
                    <a:cubicBezTo>
                      <a:pt x="2985" y="2350"/>
                      <a:pt x="2921" y="2354"/>
                      <a:pt x="2857" y="2354"/>
                    </a:cubicBezTo>
                    <a:cubicBezTo>
                      <a:pt x="2170" y="2354"/>
                      <a:pt x="1563" y="1869"/>
                      <a:pt x="1424" y="1172"/>
                    </a:cubicBezTo>
                    <a:cubicBezTo>
                      <a:pt x="1932" y="1096"/>
                      <a:pt x="2441" y="1058"/>
                      <a:pt x="2949" y="1058"/>
                    </a:cubicBezTo>
                    <a:close/>
                    <a:moveTo>
                      <a:pt x="2513" y="0"/>
                    </a:moveTo>
                    <a:cubicBezTo>
                      <a:pt x="1985" y="0"/>
                      <a:pt x="1465" y="53"/>
                      <a:pt x="966" y="206"/>
                    </a:cubicBezTo>
                    <a:cubicBezTo>
                      <a:pt x="712" y="257"/>
                      <a:pt x="560" y="511"/>
                      <a:pt x="610" y="765"/>
                    </a:cubicBezTo>
                    <a:cubicBezTo>
                      <a:pt x="0" y="1274"/>
                      <a:pt x="51" y="2138"/>
                      <a:pt x="712" y="2595"/>
                    </a:cubicBezTo>
                    <a:cubicBezTo>
                      <a:pt x="1526" y="3358"/>
                      <a:pt x="3305" y="3256"/>
                      <a:pt x="4372" y="3358"/>
                    </a:cubicBezTo>
                    <a:cubicBezTo>
                      <a:pt x="4864" y="3410"/>
                      <a:pt x="5361" y="3439"/>
                      <a:pt x="5860" y="3439"/>
                    </a:cubicBezTo>
                    <a:cubicBezTo>
                      <a:pt x="6808" y="3439"/>
                      <a:pt x="7761" y="3337"/>
                      <a:pt x="8693" y="3104"/>
                    </a:cubicBezTo>
                    <a:cubicBezTo>
                      <a:pt x="9863" y="2748"/>
                      <a:pt x="10727" y="1274"/>
                      <a:pt x="9253" y="613"/>
                    </a:cubicBezTo>
                    <a:cubicBezTo>
                      <a:pt x="8134" y="104"/>
                      <a:pt x="6355" y="308"/>
                      <a:pt x="5135" y="206"/>
                    </a:cubicBezTo>
                    <a:cubicBezTo>
                      <a:pt x="4280" y="143"/>
                      <a:pt x="3386" y="0"/>
                      <a:pt x="2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" name="Google Shape;1808;p34">
                <a:extLst>
                  <a:ext uri="{FF2B5EF4-FFF2-40B4-BE49-F238E27FC236}">
                    <a16:creationId xmlns:a16="http://schemas.microsoft.com/office/drawing/2014/main" id="{74EC9DF6-6F25-44AE-8DB2-C8AA441BB5F5}"/>
                  </a:ext>
                </a:extLst>
              </p:cNvPr>
              <p:cNvSpPr/>
              <p:nvPr/>
            </p:nvSpPr>
            <p:spPr>
              <a:xfrm>
                <a:off x="2801266" y="3843245"/>
                <a:ext cx="634419" cy="567953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16567" extrusionOk="0">
                    <a:moveTo>
                      <a:pt x="8145" y="640"/>
                    </a:moveTo>
                    <a:cubicBezTo>
                      <a:pt x="11331" y="640"/>
                      <a:pt x="14495" y="2404"/>
                      <a:pt x="15556" y="5586"/>
                    </a:cubicBezTo>
                    <a:cubicBezTo>
                      <a:pt x="17030" y="9653"/>
                      <a:pt x="14641" y="14127"/>
                      <a:pt x="10422" y="15143"/>
                    </a:cubicBezTo>
                    <a:cubicBezTo>
                      <a:pt x="9842" y="15287"/>
                      <a:pt x="9262" y="15355"/>
                      <a:pt x="8691" y="15355"/>
                    </a:cubicBezTo>
                    <a:cubicBezTo>
                      <a:pt x="5413" y="15355"/>
                      <a:pt x="2457" y="13097"/>
                      <a:pt x="1678" y="9806"/>
                    </a:cubicBezTo>
                    <a:cubicBezTo>
                      <a:pt x="610" y="5535"/>
                      <a:pt x="3762" y="1875"/>
                      <a:pt x="7626" y="655"/>
                    </a:cubicBezTo>
                    <a:cubicBezTo>
                      <a:pt x="7799" y="645"/>
                      <a:pt x="7972" y="640"/>
                      <a:pt x="8145" y="640"/>
                    </a:cubicBezTo>
                    <a:close/>
                    <a:moveTo>
                      <a:pt x="9190" y="1"/>
                    </a:moveTo>
                    <a:cubicBezTo>
                      <a:pt x="8433" y="1"/>
                      <a:pt x="7667" y="99"/>
                      <a:pt x="6914" y="299"/>
                    </a:cubicBezTo>
                    <a:cubicBezTo>
                      <a:pt x="2745" y="1164"/>
                      <a:pt x="0" y="5078"/>
                      <a:pt x="610" y="9247"/>
                    </a:cubicBezTo>
                    <a:cubicBezTo>
                      <a:pt x="1178" y="13526"/>
                      <a:pt x="4821" y="16567"/>
                      <a:pt x="8897" y="16567"/>
                    </a:cubicBezTo>
                    <a:cubicBezTo>
                      <a:pt x="9567" y="16567"/>
                      <a:pt x="10249" y="16485"/>
                      <a:pt x="10930" y="16313"/>
                    </a:cubicBezTo>
                    <a:cubicBezTo>
                      <a:pt x="15810" y="15093"/>
                      <a:pt x="18505" y="9958"/>
                      <a:pt x="16776" y="5230"/>
                    </a:cubicBezTo>
                    <a:cubicBezTo>
                      <a:pt x="15578" y="1844"/>
                      <a:pt x="12468" y="1"/>
                      <a:pt x="91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" name="Google Shape;1809;p34">
                <a:extLst>
                  <a:ext uri="{FF2B5EF4-FFF2-40B4-BE49-F238E27FC236}">
                    <a16:creationId xmlns:a16="http://schemas.microsoft.com/office/drawing/2014/main" id="{1B1DAC02-F45A-4602-8383-6B2C03C70961}"/>
                  </a:ext>
                </a:extLst>
              </p:cNvPr>
              <p:cNvSpPr/>
              <p:nvPr/>
            </p:nvSpPr>
            <p:spPr>
              <a:xfrm>
                <a:off x="2952869" y="3994429"/>
                <a:ext cx="257985" cy="261813"/>
              </a:xfrm>
              <a:custGeom>
                <a:avLst/>
                <a:gdLst/>
                <a:ahLst/>
                <a:cxnLst/>
                <a:rect l="l" t="t" r="r" b="b"/>
                <a:pathLst>
                  <a:path w="7525" h="7637" extrusionOk="0">
                    <a:moveTo>
                      <a:pt x="3356" y="922"/>
                    </a:moveTo>
                    <a:cubicBezTo>
                      <a:pt x="3407" y="973"/>
                      <a:pt x="3458" y="973"/>
                      <a:pt x="3559" y="1024"/>
                    </a:cubicBezTo>
                    <a:cubicBezTo>
                      <a:pt x="4932" y="1176"/>
                      <a:pt x="6254" y="1939"/>
                      <a:pt x="6305" y="3464"/>
                    </a:cubicBezTo>
                    <a:cubicBezTo>
                      <a:pt x="6254" y="5040"/>
                      <a:pt x="5034" y="6311"/>
                      <a:pt x="3509" y="6362"/>
                    </a:cubicBezTo>
                    <a:lnTo>
                      <a:pt x="3509" y="6412"/>
                    </a:lnTo>
                    <a:cubicBezTo>
                      <a:pt x="3392" y="6429"/>
                      <a:pt x="3273" y="6438"/>
                      <a:pt x="3155" y="6438"/>
                    </a:cubicBezTo>
                    <a:cubicBezTo>
                      <a:pt x="2554" y="6438"/>
                      <a:pt x="1959" y="6219"/>
                      <a:pt x="1577" y="5752"/>
                    </a:cubicBezTo>
                    <a:cubicBezTo>
                      <a:pt x="1069" y="5142"/>
                      <a:pt x="1221" y="4328"/>
                      <a:pt x="1323" y="3616"/>
                    </a:cubicBezTo>
                    <a:cubicBezTo>
                      <a:pt x="1424" y="2396"/>
                      <a:pt x="2187" y="1329"/>
                      <a:pt x="3356" y="922"/>
                    </a:cubicBezTo>
                    <a:close/>
                    <a:moveTo>
                      <a:pt x="3520" y="0"/>
                    </a:moveTo>
                    <a:cubicBezTo>
                      <a:pt x="1885" y="0"/>
                      <a:pt x="669" y="1799"/>
                      <a:pt x="357" y="3362"/>
                    </a:cubicBezTo>
                    <a:cubicBezTo>
                      <a:pt x="153" y="4328"/>
                      <a:pt x="1" y="5650"/>
                      <a:pt x="611" y="6514"/>
                    </a:cubicBezTo>
                    <a:cubicBezTo>
                      <a:pt x="1235" y="7234"/>
                      <a:pt x="2131" y="7637"/>
                      <a:pt x="3042" y="7637"/>
                    </a:cubicBezTo>
                    <a:cubicBezTo>
                      <a:pt x="3096" y="7637"/>
                      <a:pt x="3150" y="7635"/>
                      <a:pt x="3204" y="7632"/>
                    </a:cubicBezTo>
                    <a:cubicBezTo>
                      <a:pt x="3266" y="7635"/>
                      <a:pt x="3328" y="7637"/>
                      <a:pt x="3390" y="7637"/>
                    </a:cubicBezTo>
                    <a:cubicBezTo>
                      <a:pt x="5595" y="7637"/>
                      <a:pt x="7426" y="5892"/>
                      <a:pt x="7525" y="3667"/>
                    </a:cubicBezTo>
                    <a:cubicBezTo>
                      <a:pt x="7525" y="1935"/>
                      <a:pt x="6128" y="156"/>
                      <a:pt x="4366" y="156"/>
                    </a:cubicBezTo>
                    <a:cubicBezTo>
                      <a:pt x="4318" y="156"/>
                      <a:pt x="4269" y="157"/>
                      <a:pt x="4220" y="160"/>
                    </a:cubicBezTo>
                    <a:lnTo>
                      <a:pt x="4220" y="109"/>
                    </a:lnTo>
                    <a:cubicBezTo>
                      <a:pt x="3980" y="35"/>
                      <a:pt x="3746" y="0"/>
                      <a:pt x="35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4" name="Google Shape;1810;p34">
                <a:extLst>
                  <a:ext uri="{FF2B5EF4-FFF2-40B4-BE49-F238E27FC236}">
                    <a16:creationId xmlns:a16="http://schemas.microsoft.com/office/drawing/2014/main" id="{AD8DC04D-DD61-42E8-9D93-2236A62CC032}"/>
                  </a:ext>
                </a:extLst>
              </p:cNvPr>
              <p:cNvSpPr/>
              <p:nvPr/>
            </p:nvSpPr>
            <p:spPr>
              <a:xfrm>
                <a:off x="5495687" y="3871048"/>
                <a:ext cx="653618" cy="566170"/>
              </a:xfrm>
              <a:custGeom>
                <a:avLst/>
                <a:gdLst/>
                <a:ahLst/>
                <a:cxnLst/>
                <a:rect l="l" t="t" r="r" b="b"/>
                <a:pathLst>
                  <a:path w="19065" h="16515" extrusionOk="0">
                    <a:moveTo>
                      <a:pt x="9376" y="984"/>
                    </a:moveTo>
                    <a:cubicBezTo>
                      <a:pt x="11971" y="984"/>
                      <a:pt x="14396" y="2117"/>
                      <a:pt x="15811" y="4724"/>
                    </a:cubicBezTo>
                    <a:cubicBezTo>
                      <a:pt x="17946" y="8588"/>
                      <a:pt x="16014" y="13773"/>
                      <a:pt x="11744" y="15095"/>
                    </a:cubicBezTo>
                    <a:cubicBezTo>
                      <a:pt x="10987" y="15341"/>
                      <a:pt x="10218" y="15457"/>
                      <a:pt x="9462" y="15457"/>
                    </a:cubicBezTo>
                    <a:cubicBezTo>
                      <a:pt x="6309" y="15457"/>
                      <a:pt x="3374" y="13433"/>
                      <a:pt x="2390" y="10316"/>
                    </a:cubicBezTo>
                    <a:cubicBezTo>
                      <a:pt x="1170" y="6300"/>
                      <a:pt x="3356" y="3301"/>
                      <a:pt x="6508" y="1420"/>
                    </a:cubicBezTo>
                    <a:cubicBezTo>
                      <a:pt x="7459" y="1135"/>
                      <a:pt x="8429" y="984"/>
                      <a:pt x="9376" y="984"/>
                    </a:cubicBezTo>
                    <a:close/>
                    <a:moveTo>
                      <a:pt x="9775" y="1"/>
                    </a:moveTo>
                    <a:cubicBezTo>
                      <a:pt x="9045" y="1"/>
                      <a:pt x="8306" y="98"/>
                      <a:pt x="7575" y="302"/>
                    </a:cubicBezTo>
                    <a:cubicBezTo>
                      <a:pt x="7474" y="200"/>
                      <a:pt x="7372" y="149"/>
                      <a:pt x="7220" y="149"/>
                    </a:cubicBezTo>
                    <a:cubicBezTo>
                      <a:pt x="2492" y="1013"/>
                      <a:pt x="1" y="6605"/>
                      <a:pt x="1577" y="10977"/>
                    </a:cubicBezTo>
                    <a:cubicBezTo>
                      <a:pt x="2811" y="14400"/>
                      <a:pt x="6070" y="16515"/>
                      <a:pt x="9526" y="16515"/>
                    </a:cubicBezTo>
                    <a:cubicBezTo>
                      <a:pt x="10483" y="16515"/>
                      <a:pt x="11456" y="16352"/>
                      <a:pt x="12405" y="16010"/>
                    </a:cubicBezTo>
                    <a:cubicBezTo>
                      <a:pt x="16777" y="14383"/>
                      <a:pt x="19064" y="9554"/>
                      <a:pt x="17438" y="5182"/>
                    </a:cubicBezTo>
                    <a:lnTo>
                      <a:pt x="17438" y="5131"/>
                    </a:lnTo>
                    <a:cubicBezTo>
                      <a:pt x="16149" y="1971"/>
                      <a:pt x="13056" y="1"/>
                      <a:pt x="97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" name="Google Shape;1811;p34">
                <a:extLst>
                  <a:ext uri="{FF2B5EF4-FFF2-40B4-BE49-F238E27FC236}">
                    <a16:creationId xmlns:a16="http://schemas.microsoft.com/office/drawing/2014/main" id="{7CF43F54-7486-4126-9D55-D1E976A34AA9}"/>
                  </a:ext>
                </a:extLst>
              </p:cNvPr>
              <p:cNvSpPr/>
              <p:nvPr/>
            </p:nvSpPr>
            <p:spPr>
              <a:xfrm>
                <a:off x="5642867" y="4024975"/>
                <a:ext cx="303993" cy="243678"/>
              </a:xfrm>
              <a:custGeom>
                <a:avLst/>
                <a:gdLst/>
                <a:ahLst/>
                <a:cxnLst/>
                <a:rect l="l" t="t" r="r" b="b"/>
                <a:pathLst>
                  <a:path w="8867" h="7108" extrusionOk="0">
                    <a:moveTo>
                      <a:pt x="5595" y="792"/>
                    </a:moveTo>
                    <a:cubicBezTo>
                      <a:pt x="5621" y="792"/>
                      <a:pt x="5646" y="793"/>
                      <a:pt x="5672" y="794"/>
                    </a:cubicBezTo>
                    <a:cubicBezTo>
                      <a:pt x="6739" y="1150"/>
                      <a:pt x="7502" y="2166"/>
                      <a:pt x="7553" y="3335"/>
                    </a:cubicBezTo>
                    <a:cubicBezTo>
                      <a:pt x="7553" y="4657"/>
                      <a:pt x="6536" y="5826"/>
                      <a:pt x="5163" y="5979"/>
                    </a:cubicBezTo>
                    <a:cubicBezTo>
                      <a:pt x="5023" y="6009"/>
                      <a:pt x="4885" y="6023"/>
                      <a:pt x="4750" y="6023"/>
                    </a:cubicBezTo>
                    <a:cubicBezTo>
                      <a:pt x="3516" y="6023"/>
                      <a:pt x="2565" y="4827"/>
                      <a:pt x="2977" y="3590"/>
                    </a:cubicBezTo>
                    <a:cubicBezTo>
                      <a:pt x="3227" y="2240"/>
                      <a:pt x="4116" y="792"/>
                      <a:pt x="5595" y="792"/>
                    </a:cubicBezTo>
                    <a:close/>
                    <a:moveTo>
                      <a:pt x="5050" y="0"/>
                    </a:moveTo>
                    <a:cubicBezTo>
                      <a:pt x="1906" y="0"/>
                      <a:pt x="1" y="6755"/>
                      <a:pt x="4553" y="7097"/>
                    </a:cubicBezTo>
                    <a:cubicBezTo>
                      <a:pt x="4650" y="7104"/>
                      <a:pt x="4745" y="7108"/>
                      <a:pt x="4840" y="7108"/>
                    </a:cubicBezTo>
                    <a:cubicBezTo>
                      <a:pt x="6799" y="7108"/>
                      <a:pt x="8429" y="5631"/>
                      <a:pt x="8671" y="3691"/>
                    </a:cubicBezTo>
                    <a:cubicBezTo>
                      <a:pt x="8867" y="1833"/>
                      <a:pt x="7510" y="22"/>
                      <a:pt x="5643" y="22"/>
                    </a:cubicBezTo>
                    <a:cubicBezTo>
                      <a:pt x="5568" y="22"/>
                      <a:pt x="5493" y="25"/>
                      <a:pt x="5418" y="31"/>
                    </a:cubicBezTo>
                    <a:cubicBezTo>
                      <a:pt x="5293" y="10"/>
                      <a:pt x="5171" y="0"/>
                      <a:pt x="50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6" name="Google Shape;1812;p34">
                <a:extLst>
                  <a:ext uri="{FF2B5EF4-FFF2-40B4-BE49-F238E27FC236}">
                    <a16:creationId xmlns:a16="http://schemas.microsoft.com/office/drawing/2014/main" id="{94A255AF-87D7-4E96-9087-D170D75C8ED7}"/>
                  </a:ext>
                </a:extLst>
              </p:cNvPr>
              <p:cNvSpPr/>
              <p:nvPr/>
            </p:nvSpPr>
            <p:spPr>
              <a:xfrm>
                <a:off x="2501490" y="4675376"/>
                <a:ext cx="127261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804" extrusionOk="0">
                    <a:moveTo>
                      <a:pt x="1744" y="1"/>
                    </a:moveTo>
                    <a:cubicBezTo>
                      <a:pt x="1281" y="1"/>
                      <a:pt x="813" y="26"/>
                      <a:pt x="356" y="72"/>
                    </a:cubicBezTo>
                    <a:cubicBezTo>
                      <a:pt x="0" y="123"/>
                      <a:pt x="0" y="682"/>
                      <a:pt x="356" y="733"/>
                    </a:cubicBezTo>
                    <a:cubicBezTo>
                      <a:pt x="813" y="778"/>
                      <a:pt x="1281" y="804"/>
                      <a:pt x="1744" y="804"/>
                    </a:cubicBezTo>
                    <a:cubicBezTo>
                      <a:pt x="2312" y="804"/>
                      <a:pt x="2875" y="766"/>
                      <a:pt x="3406" y="682"/>
                    </a:cubicBezTo>
                    <a:cubicBezTo>
                      <a:pt x="3711" y="580"/>
                      <a:pt x="3711" y="224"/>
                      <a:pt x="3406" y="123"/>
                    </a:cubicBezTo>
                    <a:cubicBezTo>
                      <a:pt x="2875" y="39"/>
                      <a:pt x="2312" y="1"/>
                      <a:pt x="17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7" name="Google Shape;1813;p34">
                <a:extLst>
                  <a:ext uri="{FF2B5EF4-FFF2-40B4-BE49-F238E27FC236}">
                    <a16:creationId xmlns:a16="http://schemas.microsoft.com/office/drawing/2014/main" id="{4AD5988F-91BD-45E0-B914-815D71D71FF6}"/>
                  </a:ext>
                </a:extLst>
              </p:cNvPr>
              <p:cNvSpPr/>
              <p:nvPr/>
            </p:nvSpPr>
            <p:spPr>
              <a:xfrm>
                <a:off x="5157582" y="4712230"/>
                <a:ext cx="109845" cy="3054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891" extrusionOk="0">
                    <a:moveTo>
                      <a:pt x="1627" y="1"/>
                    </a:moveTo>
                    <a:cubicBezTo>
                      <a:pt x="1183" y="1"/>
                      <a:pt x="738" y="39"/>
                      <a:pt x="306" y="115"/>
                    </a:cubicBezTo>
                    <a:cubicBezTo>
                      <a:pt x="1" y="217"/>
                      <a:pt x="1" y="674"/>
                      <a:pt x="306" y="776"/>
                    </a:cubicBezTo>
                    <a:cubicBezTo>
                      <a:pt x="738" y="852"/>
                      <a:pt x="1183" y="890"/>
                      <a:pt x="1627" y="890"/>
                    </a:cubicBezTo>
                    <a:cubicBezTo>
                      <a:pt x="2072" y="890"/>
                      <a:pt x="2517" y="852"/>
                      <a:pt x="2949" y="776"/>
                    </a:cubicBezTo>
                    <a:cubicBezTo>
                      <a:pt x="3203" y="674"/>
                      <a:pt x="3203" y="268"/>
                      <a:pt x="2949" y="166"/>
                    </a:cubicBezTo>
                    <a:lnTo>
                      <a:pt x="2949" y="115"/>
                    </a:lnTo>
                    <a:cubicBezTo>
                      <a:pt x="2517" y="39"/>
                      <a:pt x="2072" y="1"/>
                      <a:pt x="16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" name="Google Shape;1814;p34">
                <a:extLst>
                  <a:ext uri="{FF2B5EF4-FFF2-40B4-BE49-F238E27FC236}">
                    <a16:creationId xmlns:a16="http://schemas.microsoft.com/office/drawing/2014/main" id="{7D51E6D7-1A8B-493F-B9BE-5E2EF633D2E3}"/>
                  </a:ext>
                </a:extLst>
              </p:cNvPr>
              <p:cNvSpPr/>
              <p:nvPr/>
            </p:nvSpPr>
            <p:spPr>
              <a:xfrm>
                <a:off x="6351442" y="4704996"/>
                <a:ext cx="111559" cy="35174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1026" extrusionOk="0">
                    <a:moveTo>
                      <a:pt x="1843" y="1"/>
                    </a:moveTo>
                    <a:cubicBezTo>
                      <a:pt x="1310" y="1"/>
                      <a:pt x="773" y="92"/>
                      <a:pt x="255" y="275"/>
                    </a:cubicBezTo>
                    <a:cubicBezTo>
                      <a:pt x="0" y="377"/>
                      <a:pt x="0" y="733"/>
                      <a:pt x="255" y="835"/>
                    </a:cubicBezTo>
                    <a:cubicBezTo>
                      <a:pt x="687" y="962"/>
                      <a:pt x="1132" y="1025"/>
                      <a:pt x="1576" y="1025"/>
                    </a:cubicBezTo>
                    <a:cubicBezTo>
                      <a:pt x="2021" y="1025"/>
                      <a:pt x="2466" y="962"/>
                      <a:pt x="2898" y="835"/>
                    </a:cubicBezTo>
                    <a:cubicBezTo>
                      <a:pt x="3254" y="733"/>
                      <a:pt x="3254" y="275"/>
                      <a:pt x="2898" y="174"/>
                    </a:cubicBezTo>
                    <a:lnTo>
                      <a:pt x="2898" y="123"/>
                    </a:lnTo>
                    <a:cubicBezTo>
                      <a:pt x="2552" y="41"/>
                      <a:pt x="2199" y="1"/>
                      <a:pt x="18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283A-2711-4FE2-86A1-271311FF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117" y="239393"/>
            <a:ext cx="6925732" cy="415498"/>
          </a:xfrm>
        </p:spPr>
        <p:txBody>
          <a:bodyPr/>
          <a:lstStyle/>
          <a:p>
            <a:r>
              <a:rPr lang="en-US" b="0" i="0">
                <a:solidFill>
                  <a:schemeClr val="tx1"/>
                </a:solidFill>
                <a:latin typeface="Josefin Sans" pitchFamily="2" charset="0"/>
              </a:rPr>
              <a:t>Week 3 - 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D7DE9-5F32-4810-BF33-A15AE8D9909B}"/>
              </a:ext>
            </a:extLst>
          </p:cNvPr>
          <p:cNvSpPr txBox="1"/>
          <p:nvPr/>
        </p:nvSpPr>
        <p:spPr>
          <a:xfrm>
            <a:off x="1582807" y="3965713"/>
            <a:ext cx="5746472" cy="2539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Project Tracker</a:t>
            </a:r>
            <a:r>
              <a:rPr lang="en-US" sz="1050">
                <a:solidFill>
                  <a:srgbClr val="0070C0"/>
                </a:solidFill>
              </a:rPr>
              <a:t>: </a:t>
            </a:r>
            <a:r>
              <a:rPr lang="en-US" sz="105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https://peskysku.atlassian.net/jira/software/projects/PES/boards/1</a:t>
            </a:r>
            <a:endParaRPr lang="en-US" sz="105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7E9E6-FB83-4596-A6DD-F731924E0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85" y="712108"/>
            <a:ext cx="5726594" cy="30906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3073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858A64-30AC-4E95-BD7E-9BFFA1D0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43" y="520433"/>
            <a:ext cx="7105749" cy="717000"/>
          </a:xfrm>
        </p:spPr>
        <p:txBody>
          <a:bodyPr/>
          <a:lstStyle/>
          <a:p>
            <a:r>
              <a:rPr lang="en-IN"/>
              <a:t>Factors Impacting Sales (Batteries)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A22FA-64D0-4181-B4EF-5AA1A254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06" y="1683762"/>
            <a:ext cx="3391074" cy="3143412"/>
          </a:xfrm>
          <a:prstGeom prst="rect">
            <a:avLst/>
          </a:prstGeom>
        </p:spPr>
      </p:pic>
      <p:sp>
        <p:nvSpPr>
          <p:cNvPr id="8" name="Google Shape;608;p38">
            <a:extLst>
              <a:ext uri="{FF2B5EF4-FFF2-40B4-BE49-F238E27FC236}">
                <a16:creationId xmlns:a16="http://schemas.microsoft.com/office/drawing/2014/main" id="{F1209A5F-3D32-41D7-A661-01A23930F3AB}"/>
              </a:ext>
            </a:extLst>
          </p:cNvPr>
          <p:cNvSpPr txBox="1"/>
          <p:nvPr/>
        </p:nvSpPr>
        <p:spPr>
          <a:xfrm>
            <a:off x="3223687" y="1350384"/>
            <a:ext cx="2696626" cy="33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-US"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Median Household Income</a:t>
            </a:r>
            <a:endParaRPr sz="18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E089EE-D31A-4955-9CF5-92519E6CD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08" y="1708254"/>
            <a:ext cx="3413290" cy="31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6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7215C3-BCCE-4428-AF47-3347E1C22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1" y="1667432"/>
            <a:ext cx="3448227" cy="3143412"/>
          </a:xfrm>
          <a:prstGeom prst="rect">
            <a:avLst/>
          </a:prstGeom>
        </p:spPr>
      </p:pic>
      <p:sp>
        <p:nvSpPr>
          <p:cNvPr id="9" name="Google Shape;608;p38">
            <a:extLst>
              <a:ext uri="{FF2B5EF4-FFF2-40B4-BE49-F238E27FC236}">
                <a16:creationId xmlns:a16="http://schemas.microsoft.com/office/drawing/2014/main" id="{2CF0EB0A-4A50-4DFC-AFF6-B7D213999550}"/>
              </a:ext>
            </a:extLst>
          </p:cNvPr>
          <p:cNvSpPr txBox="1"/>
          <p:nvPr/>
        </p:nvSpPr>
        <p:spPr>
          <a:xfrm>
            <a:off x="1403051" y="1391204"/>
            <a:ext cx="2696626" cy="33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-US"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Adjusted Lifecycle</a:t>
            </a:r>
            <a:endParaRPr sz="18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648857-BD57-4DCA-B864-8B5ADAE2E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52451"/>
            <a:ext cx="3391074" cy="3130711"/>
          </a:xfrm>
          <a:prstGeom prst="rect">
            <a:avLst/>
          </a:prstGeom>
        </p:spPr>
      </p:pic>
      <p:sp>
        <p:nvSpPr>
          <p:cNvPr id="14" name="Google Shape;608;p38">
            <a:extLst>
              <a:ext uri="{FF2B5EF4-FFF2-40B4-BE49-F238E27FC236}">
                <a16:creationId xmlns:a16="http://schemas.microsoft.com/office/drawing/2014/main" id="{DA9A7F54-AFEC-4892-B7C9-60F13AF3B6DC}"/>
              </a:ext>
            </a:extLst>
          </p:cNvPr>
          <p:cNvSpPr txBox="1"/>
          <p:nvPr/>
        </p:nvSpPr>
        <p:spPr>
          <a:xfrm>
            <a:off x="5101473" y="1391204"/>
            <a:ext cx="2696626" cy="33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-US"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 Lifecycle Remaining</a:t>
            </a:r>
            <a:endParaRPr sz="18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EB059B4-D561-410B-985E-B5AE8B82A934}"/>
              </a:ext>
            </a:extLst>
          </p:cNvPr>
          <p:cNvSpPr txBox="1">
            <a:spLocks/>
          </p:cNvSpPr>
          <p:nvPr/>
        </p:nvSpPr>
        <p:spPr>
          <a:xfrm>
            <a:off x="233943" y="520433"/>
            <a:ext cx="7105749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/>
              <a:t>Factors Impacting Sales (Batteries)</a:t>
            </a:r>
          </a:p>
        </p:txBody>
      </p:sp>
    </p:spTree>
    <p:extLst>
      <p:ext uri="{BB962C8B-B14F-4D97-AF65-F5344CB8AC3E}">
        <p14:creationId xmlns:p14="http://schemas.microsoft.com/office/powerpoint/2010/main" val="1422965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08;p38">
            <a:extLst>
              <a:ext uri="{FF2B5EF4-FFF2-40B4-BE49-F238E27FC236}">
                <a16:creationId xmlns:a16="http://schemas.microsoft.com/office/drawing/2014/main" id="{B7F08FD7-8DA4-4B2D-9803-D228E932CD3C}"/>
              </a:ext>
            </a:extLst>
          </p:cNvPr>
          <p:cNvSpPr txBox="1"/>
          <p:nvPr/>
        </p:nvSpPr>
        <p:spPr>
          <a:xfrm>
            <a:off x="5117801" y="1327239"/>
            <a:ext cx="2696626" cy="33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-US"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Lookup Count</a:t>
            </a:r>
            <a:endParaRPr sz="18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1E2CB5-4545-4D4D-BF43-2FAC1DDF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164" y="1675598"/>
            <a:ext cx="3352972" cy="313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AD681-A6D0-4E35-B5EF-70D14160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7" y="1575570"/>
            <a:ext cx="3314870" cy="3124361"/>
          </a:xfrm>
          <a:prstGeom prst="rect">
            <a:avLst/>
          </a:prstGeom>
        </p:spPr>
      </p:pic>
      <p:sp>
        <p:nvSpPr>
          <p:cNvPr id="11" name="Google Shape;608;p38">
            <a:extLst>
              <a:ext uri="{FF2B5EF4-FFF2-40B4-BE49-F238E27FC236}">
                <a16:creationId xmlns:a16="http://schemas.microsoft.com/office/drawing/2014/main" id="{30B315AF-C550-42C7-92F5-44940C83C2A3}"/>
              </a:ext>
            </a:extLst>
          </p:cNvPr>
          <p:cNvSpPr txBox="1"/>
          <p:nvPr/>
        </p:nvSpPr>
        <p:spPr>
          <a:xfrm>
            <a:off x="1508153" y="1327239"/>
            <a:ext cx="2696626" cy="33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-US"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Population Density</a:t>
            </a:r>
            <a:endParaRPr sz="18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64754D4-1EE3-49F0-8612-FC13096867EB}"/>
              </a:ext>
            </a:extLst>
          </p:cNvPr>
          <p:cNvSpPr txBox="1">
            <a:spLocks/>
          </p:cNvSpPr>
          <p:nvPr/>
        </p:nvSpPr>
        <p:spPr>
          <a:xfrm>
            <a:off x="233943" y="520433"/>
            <a:ext cx="7105749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/>
              <a:t>Factors Impacting Sales (Batteries)</a:t>
            </a:r>
          </a:p>
        </p:txBody>
      </p:sp>
    </p:spTree>
    <p:extLst>
      <p:ext uri="{BB962C8B-B14F-4D97-AF65-F5344CB8AC3E}">
        <p14:creationId xmlns:p14="http://schemas.microsoft.com/office/powerpoint/2010/main" val="169733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56;p15">
            <a:extLst>
              <a:ext uri="{FF2B5EF4-FFF2-40B4-BE49-F238E27FC236}">
                <a16:creationId xmlns:a16="http://schemas.microsoft.com/office/drawing/2014/main" id="{FB8556C1-EAFF-482C-9CC2-D9C580C16C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300" y="566472"/>
            <a:ext cx="832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/>
              <a:t>QUICK FACTS</a:t>
            </a:r>
            <a:endParaRPr lang="en-IN" sz="2800"/>
          </a:p>
        </p:txBody>
      </p:sp>
      <p:grpSp>
        <p:nvGrpSpPr>
          <p:cNvPr id="123" name="Google Shape;57;p15">
            <a:extLst>
              <a:ext uri="{FF2B5EF4-FFF2-40B4-BE49-F238E27FC236}">
                <a16:creationId xmlns:a16="http://schemas.microsoft.com/office/drawing/2014/main" id="{90A867F8-7573-4880-84B9-BA67E6173CA3}"/>
              </a:ext>
            </a:extLst>
          </p:cNvPr>
          <p:cNvGrpSpPr/>
          <p:nvPr/>
        </p:nvGrpSpPr>
        <p:grpSpPr>
          <a:xfrm>
            <a:off x="307609" y="3045770"/>
            <a:ext cx="8382508" cy="757062"/>
            <a:chOff x="412150" y="2589076"/>
            <a:chExt cx="8382508" cy="757062"/>
          </a:xfrm>
        </p:grpSpPr>
        <p:grpSp>
          <p:nvGrpSpPr>
            <p:cNvPr id="124" name="Google Shape;58;p15">
              <a:extLst>
                <a:ext uri="{FF2B5EF4-FFF2-40B4-BE49-F238E27FC236}">
                  <a16:creationId xmlns:a16="http://schemas.microsoft.com/office/drawing/2014/main" id="{1D45E045-71C6-4B7B-93B2-232BD319E4A0}"/>
                </a:ext>
              </a:extLst>
            </p:cNvPr>
            <p:cNvGrpSpPr/>
            <p:nvPr/>
          </p:nvGrpSpPr>
          <p:grpSpPr>
            <a:xfrm>
              <a:off x="3011889" y="2589076"/>
              <a:ext cx="2981443" cy="757062"/>
              <a:chOff x="3011889" y="2589076"/>
              <a:chExt cx="2981443" cy="757062"/>
            </a:xfrm>
          </p:grpSpPr>
          <p:sp>
            <p:nvSpPr>
              <p:cNvPr id="127" name="Google Shape;59;p15">
                <a:extLst>
                  <a:ext uri="{FF2B5EF4-FFF2-40B4-BE49-F238E27FC236}">
                    <a16:creationId xmlns:a16="http://schemas.microsoft.com/office/drawing/2014/main" id="{9E9DA476-0FC2-4D10-970C-1DBEB5683847}"/>
                  </a:ext>
                </a:extLst>
              </p:cNvPr>
              <p:cNvSpPr/>
              <p:nvPr/>
            </p:nvSpPr>
            <p:spPr>
              <a:xfrm>
                <a:off x="3011889" y="2846284"/>
                <a:ext cx="2006686" cy="468606"/>
              </a:xfrm>
              <a:custGeom>
                <a:avLst/>
                <a:gdLst/>
                <a:ahLst/>
                <a:cxnLst/>
                <a:rect l="l" t="t" r="r" b="b"/>
                <a:pathLst>
                  <a:path w="55691" h="13006" fill="none" extrusionOk="0">
                    <a:moveTo>
                      <a:pt x="1" y="13005"/>
                    </a:moveTo>
                    <a:lnTo>
                      <a:pt x="11118" y="13005"/>
                    </a:lnTo>
                    <a:cubicBezTo>
                      <a:pt x="11067" y="8874"/>
                      <a:pt x="13413" y="5050"/>
                      <a:pt x="17136" y="3163"/>
                    </a:cubicBezTo>
                    <a:lnTo>
                      <a:pt x="20961" y="1225"/>
                    </a:lnTo>
                    <a:cubicBezTo>
                      <a:pt x="22491" y="409"/>
                      <a:pt x="24225" y="1"/>
                      <a:pt x="26010" y="1"/>
                    </a:cubicBezTo>
                    <a:lnTo>
                      <a:pt x="5569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128" name="Google Shape;60;p15">
                <a:extLst>
                  <a:ext uri="{FF2B5EF4-FFF2-40B4-BE49-F238E27FC236}">
                    <a16:creationId xmlns:a16="http://schemas.microsoft.com/office/drawing/2014/main" id="{5BE03CD4-12DE-4F0C-876B-672B3B320473}"/>
                  </a:ext>
                </a:extLst>
              </p:cNvPr>
              <p:cNvSpPr/>
              <p:nvPr/>
            </p:nvSpPr>
            <p:spPr>
              <a:xfrm>
                <a:off x="4113444" y="2589076"/>
                <a:ext cx="1879888" cy="725824"/>
              </a:xfrm>
              <a:custGeom>
                <a:avLst/>
                <a:gdLst/>
                <a:ahLst/>
                <a:cxnLst/>
                <a:rect l="l" t="t" r="r" b="b"/>
                <a:pathLst>
                  <a:path w="52172" h="20145" fill="none" extrusionOk="0">
                    <a:moveTo>
                      <a:pt x="52171" y="20144"/>
                    </a:moveTo>
                    <a:lnTo>
                      <a:pt x="42583" y="20144"/>
                    </a:lnTo>
                    <a:lnTo>
                      <a:pt x="42583" y="8670"/>
                    </a:lnTo>
                    <a:cubicBezTo>
                      <a:pt x="42583" y="7650"/>
                      <a:pt x="41921" y="6732"/>
                      <a:pt x="40901" y="6375"/>
                    </a:cubicBezTo>
                    <a:lnTo>
                      <a:pt x="21929" y="0"/>
                    </a:lnTo>
                    <a:lnTo>
                      <a:pt x="6579" y="0"/>
                    </a:lnTo>
                    <a:lnTo>
                      <a:pt x="0" y="719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129" name="Google Shape;61;p15">
                <a:extLst>
                  <a:ext uri="{FF2B5EF4-FFF2-40B4-BE49-F238E27FC236}">
                    <a16:creationId xmlns:a16="http://schemas.microsoft.com/office/drawing/2014/main" id="{44239DA9-65C5-4268-88C8-E08AA7CCD82C}"/>
                  </a:ext>
                </a:extLst>
              </p:cNvPr>
              <p:cNvSpPr/>
              <p:nvPr/>
            </p:nvSpPr>
            <p:spPr>
              <a:xfrm>
                <a:off x="3644024" y="3120083"/>
                <a:ext cx="463081" cy="226055"/>
              </a:xfrm>
              <a:custGeom>
                <a:avLst/>
                <a:gdLst/>
                <a:ahLst/>
                <a:cxnLst/>
                <a:rect l="l" t="t" r="r" b="b"/>
                <a:pathLst>
                  <a:path w="12852" h="6274" fill="none" extrusionOk="0">
                    <a:moveTo>
                      <a:pt x="0" y="6273"/>
                    </a:moveTo>
                    <a:cubicBezTo>
                      <a:pt x="102" y="2754"/>
                      <a:pt x="2958" y="1"/>
                      <a:pt x="6426" y="1"/>
                    </a:cubicBezTo>
                    <a:cubicBezTo>
                      <a:pt x="9894" y="1"/>
                      <a:pt x="12750" y="2754"/>
                      <a:pt x="12852" y="6273"/>
                    </a:cubicBez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130" name="Google Shape;62;p15">
                <a:extLst>
                  <a:ext uri="{FF2B5EF4-FFF2-40B4-BE49-F238E27FC236}">
                    <a16:creationId xmlns:a16="http://schemas.microsoft.com/office/drawing/2014/main" id="{7BB56E56-DC85-4CAA-979A-CCA9C0677C2F}"/>
                  </a:ext>
                </a:extLst>
              </p:cNvPr>
              <p:cNvSpPr/>
              <p:nvPr/>
            </p:nvSpPr>
            <p:spPr>
              <a:xfrm>
                <a:off x="5027900" y="3120083"/>
                <a:ext cx="464919" cy="226055"/>
              </a:xfrm>
              <a:custGeom>
                <a:avLst/>
                <a:gdLst/>
                <a:ahLst/>
                <a:cxnLst/>
                <a:rect l="l" t="t" r="r" b="b"/>
                <a:pathLst>
                  <a:path w="12903" h="6274" fill="none" extrusionOk="0">
                    <a:moveTo>
                      <a:pt x="0" y="6273"/>
                    </a:moveTo>
                    <a:cubicBezTo>
                      <a:pt x="102" y="2754"/>
                      <a:pt x="2958" y="1"/>
                      <a:pt x="6426" y="1"/>
                    </a:cubicBezTo>
                    <a:cubicBezTo>
                      <a:pt x="9945" y="1"/>
                      <a:pt x="12801" y="2754"/>
                      <a:pt x="12903" y="6273"/>
                    </a:cubicBez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131" name="Google Shape;63;p15">
                <a:extLst>
                  <a:ext uri="{FF2B5EF4-FFF2-40B4-BE49-F238E27FC236}">
                    <a16:creationId xmlns:a16="http://schemas.microsoft.com/office/drawing/2014/main" id="{FE49B069-0A87-4C03-AD09-90127299E7A3}"/>
                  </a:ext>
                </a:extLst>
              </p:cNvPr>
              <p:cNvSpPr/>
              <p:nvPr/>
            </p:nvSpPr>
            <p:spPr>
              <a:xfrm>
                <a:off x="4073987" y="3224825"/>
                <a:ext cx="972000" cy="36"/>
              </a:xfrm>
              <a:custGeom>
                <a:avLst/>
                <a:gdLst/>
                <a:ahLst/>
                <a:cxnLst/>
                <a:rect l="l" t="t" r="r" b="b"/>
                <a:pathLst>
                  <a:path w="29376" h="1" fill="none" extrusionOk="0">
                    <a:moveTo>
                      <a:pt x="1" y="0"/>
                    </a:moveTo>
                    <a:lnTo>
                      <a:pt x="29375" y="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132" name="Google Shape;64;p15">
                <a:extLst>
                  <a:ext uri="{FF2B5EF4-FFF2-40B4-BE49-F238E27FC236}">
                    <a16:creationId xmlns:a16="http://schemas.microsoft.com/office/drawing/2014/main" id="{6C0C04CC-6703-44FF-9728-DE201FED5BF1}"/>
                  </a:ext>
                </a:extLst>
              </p:cNvPr>
              <p:cNvSpPr/>
              <p:nvPr/>
            </p:nvSpPr>
            <p:spPr>
              <a:xfrm>
                <a:off x="5372733" y="2991453"/>
                <a:ext cx="281192" cy="36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" fill="none" extrusionOk="0">
                    <a:moveTo>
                      <a:pt x="7804" y="1"/>
                    </a:move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5099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</p:grpSp>
        <p:cxnSp>
          <p:nvCxnSpPr>
            <p:cNvPr id="125" name="Google Shape;65;p15">
              <a:extLst>
                <a:ext uri="{FF2B5EF4-FFF2-40B4-BE49-F238E27FC236}">
                  <a16:creationId xmlns:a16="http://schemas.microsoft.com/office/drawing/2014/main" id="{3851E0CA-AE2A-4CAB-9F6E-B9F832F9334E}"/>
                </a:ext>
              </a:extLst>
            </p:cNvPr>
            <p:cNvCxnSpPr/>
            <p:nvPr/>
          </p:nvCxnSpPr>
          <p:spPr>
            <a:xfrm>
              <a:off x="412150" y="3314900"/>
              <a:ext cx="2684700" cy="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66;p15">
              <a:extLst>
                <a:ext uri="{FF2B5EF4-FFF2-40B4-BE49-F238E27FC236}">
                  <a16:creationId xmlns:a16="http://schemas.microsoft.com/office/drawing/2014/main" id="{F457C662-01C9-4391-A36E-B6672A86F21A}"/>
                </a:ext>
              </a:extLst>
            </p:cNvPr>
            <p:cNvCxnSpPr/>
            <p:nvPr/>
          </p:nvCxnSpPr>
          <p:spPr>
            <a:xfrm>
              <a:off x="6022658" y="3314900"/>
              <a:ext cx="2772000" cy="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2A938-08A5-4802-B099-DEF6A9F61F28}"/>
              </a:ext>
            </a:extLst>
          </p:cNvPr>
          <p:cNvGrpSpPr/>
          <p:nvPr/>
        </p:nvGrpSpPr>
        <p:grpSpPr>
          <a:xfrm>
            <a:off x="328098" y="1509061"/>
            <a:ext cx="1612185" cy="2400250"/>
            <a:chOff x="328097" y="1215147"/>
            <a:chExt cx="1612185" cy="2400250"/>
          </a:xfrm>
        </p:grpSpPr>
        <p:cxnSp>
          <p:nvCxnSpPr>
            <p:cNvPr id="139" name="Google Shape;73;p15">
              <a:extLst>
                <a:ext uri="{FF2B5EF4-FFF2-40B4-BE49-F238E27FC236}">
                  <a16:creationId xmlns:a16="http://schemas.microsoft.com/office/drawing/2014/main" id="{02740237-A42D-43E8-A991-1DFE9CC4EBD0}"/>
                </a:ext>
              </a:extLst>
            </p:cNvPr>
            <p:cNvCxnSpPr/>
            <p:nvPr/>
          </p:nvCxnSpPr>
          <p:spPr>
            <a:xfrm>
              <a:off x="1066036" y="1788445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74;p15">
              <a:extLst>
                <a:ext uri="{FF2B5EF4-FFF2-40B4-BE49-F238E27FC236}">
                  <a16:creationId xmlns:a16="http://schemas.microsoft.com/office/drawing/2014/main" id="{6942FE38-728C-4B7F-88BA-1E8AACC65153}"/>
                </a:ext>
              </a:extLst>
            </p:cNvPr>
            <p:cNvSpPr txBox="1"/>
            <p:nvPr/>
          </p:nvSpPr>
          <p:spPr>
            <a:xfrm>
              <a:off x="328097" y="2420446"/>
              <a:ext cx="1612185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Major auto parts Retailer in North America</a:t>
              </a:r>
            </a:p>
            <a:p>
              <a:pPr algn="ctr"/>
              <a:endParaRPr sz="15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2" name="Google Shape;76;p15">
              <a:extLst>
                <a:ext uri="{FF2B5EF4-FFF2-40B4-BE49-F238E27FC236}">
                  <a16:creationId xmlns:a16="http://schemas.microsoft.com/office/drawing/2014/main" id="{2A50CFE4-DE41-4768-8861-C324079C0682}"/>
                </a:ext>
              </a:extLst>
            </p:cNvPr>
            <p:cNvSpPr/>
            <p:nvPr/>
          </p:nvSpPr>
          <p:spPr>
            <a:xfrm>
              <a:off x="929596" y="3340897"/>
              <a:ext cx="274500" cy="274500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67" b="1">
                <a:solidFill>
                  <a:schemeClr val="dk2"/>
                </a:solidFill>
              </a:endParaRPr>
            </a:p>
          </p:txBody>
        </p:sp>
        <p:sp>
          <p:nvSpPr>
            <p:cNvPr id="143" name="Google Shape;77;p15">
              <a:extLst>
                <a:ext uri="{FF2B5EF4-FFF2-40B4-BE49-F238E27FC236}">
                  <a16:creationId xmlns:a16="http://schemas.microsoft.com/office/drawing/2014/main" id="{5A880E37-6CBA-41E1-A1D7-0B53B2DB7812}"/>
                </a:ext>
              </a:extLst>
            </p:cNvPr>
            <p:cNvSpPr/>
            <p:nvPr/>
          </p:nvSpPr>
          <p:spPr>
            <a:xfrm>
              <a:off x="766786" y="1215147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867" b="1">
                <a:solidFill>
                  <a:schemeClr val="dk2"/>
                </a:solidFill>
              </a:endParaRPr>
            </a:p>
          </p:txBody>
        </p:sp>
        <p:cxnSp>
          <p:nvCxnSpPr>
            <p:cNvPr id="144" name="Google Shape;78;p15">
              <a:extLst>
                <a:ext uri="{FF2B5EF4-FFF2-40B4-BE49-F238E27FC236}">
                  <a16:creationId xmlns:a16="http://schemas.microsoft.com/office/drawing/2014/main" id="{D706BF33-6962-4EF5-B0F8-0A5B9C57659F}"/>
                </a:ext>
              </a:extLst>
            </p:cNvPr>
            <p:cNvCxnSpPr/>
            <p:nvPr/>
          </p:nvCxnSpPr>
          <p:spPr>
            <a:xfrm>
              <a:off x="1066846" y="2996106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27E56-4E87-47B2-9A5F-F292ACC9782E}"/>
              </a:ext>
            </a:extLst>
          </p:cNvPr>
          <p:cNvGrpSpPr/>
          <p:nvPr/>
        </p:nvGrpSpPr>
        <p:grpSpPr>
          <a:xfrm>
            <a:off x="1969610" y="1509319"/>
            <a:ext cx="1273795" cy="2390290"/>
            <a:chOff x="1969610" y="1215406"/>
            <a:chExt cx="1273795" cy="2390290"/>
          </a:xfrm>
        </p:grpSpPr>
        <p:cxnSp>
          <p:nvCxnSpPr>
            <p:cNvPr id="121" name="Google Shape;55;p15">
              <a:extLst>
                <a:ext uri="{FF2B5EF4-FFF2-40B4-BE49-F238E27FC236}">
                  <a16:creationId xmlns:a16="http://schemas.microsoft.com/office/drawing/2014/main" id="{02441C25-2C9E-414B-8B3A-BEFCEE5F82D0}"/>
                </a:ext>
              </a:extLst>
            </p:cNvPr>
            <p:cNvCxnSpPr/>
            <p:nvPr/>
          </p:nvCxnSpPr>
          <p:spPr>
            <a:xfrm>
              <a:off x="2561390" y="1824575"/>
              <a:ext cx="0" cy="3960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" name="Google Shape;68;p15">
              <a:extLst>
                <a:ext uri="{FF2B5EF4-FFF2-40B4-BE49-F238E27FC236}">
                  <a16:creationId xmlns:a16="http://schemas.microsoft.com/office/drawing/2014/main" id="{33A22D90-8406-47A0-83D5-FB3F3537AC06}"/>
                </a:ext>
              </a:extLst>
            </p:cNvPr>
            <p:cNvSpPr txBox="1"/>
            <p:nvPr/>
          </p:nvSpPr>
          <p:spPr>
            <a:xfrm>
              <a:off x="1969610" y="2467881"/>
              <a:ext cx="1273795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5000+ Retail Outlets</a:t>
              </a:r>
            </a:p>
            <a:p>
              <a:pPr algn="ctr"/>
              <a:endParaRPr sz="15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6" name="Google Shape;70;p15">
              <a:extLst>
                <a:ext uri="{FF2B5EF4-FFF2-40B4-BE49-F238E27FC236}">
                  <a16:creationId xmlns:a16="http://schemas.microsoft.com/office/drawing/2014/main" id="{CE96A801-DC06-4A12-9CFC-BC97E2A04B96}"/>
                </a:ext>
              </a:extLst>
            </p:cNvPr>
            <p:cNvSpPr/>
            <p:nvPr/>
          </p:nvSpPr>
          <p:spPr>
            <a:xfrm>
              <a:off x="2262143" y="1215406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867" b="1">
                <a:solidFill>
                  <a:schemeClr val="dk2"/>
                </a:solidFill>
              </a:endParaRPr>
            </a:p>
          </p:txBody>
        </p:sp>
        <p:sp>
          <p:nvSpPr>
            <p:cNvPr id="137" name="Google Shape;71;p15">
              <a:extLst>
                <a:ext uri="{FF2B5EF4-FFF2-40B4-BE49-F238E27FC236}">
                  <a16:creationId xmlns:a16="http://schemas.microsoft.com/office/drawing/2014/main" id="{5EA9A585-BC55-4AB8-97E8-706BDC1EB337}"/>
                </a:ext>
              </a:extLst>
            </p:cNvPr>
            <p:cNvSpPr/>
            <p:nvPr/>
          </p:nvSpPr>
          <p:spPr>
            <a:xfrm>
              <a:off x="2424140" y="3331196"/>
              <a:ext cx="274500" cy="274500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67" b="1">
                <a:solidFill>
                  <a:schemeClr val="dk2"/>
                </a:solidFill>
              </a:endParaRPr>
            </a:p>
          </p:txBody>
        </p:sp>
        <p:cxnSp>
          <p:nvCxnSpPr>
            <p:cNvPr id="145" name="Google Shape;79;p15">
              <a:extLst>
                <a:ext uri="{FF2B5EF4-FFF2-40B4-BE49-F238E27FC236}">
                  <a16:creationId xmlns:a16="http://schemas.microsoft.com/office/drawing/2014/main" id="{A934ED13-A868-4692-91B9-118D49E4914D}"/>
                </a:ext>
              </a:extLst>
            </p:cNvPr>
            <p:cNvCxnSpPr/>
            <p:nvPr/>
          </p:nvCxnSpPr>
          <p:spPr>
            <a:xfrm>
              <a:off x="2561473" y="2921079"/>
              <a:ext cx="0" cy="3960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0D1054-1EBB-4ACF-BEAE-6EA65B8519E5}"/>
              </a:ext>
            </a:extLst>
          </p:cNvPr>
          <p:cNvGrpSpPr/>
          <p:nvPr/>
        </p:nvGrpSpPr>
        <p:grpSpPr>
          <a:xfrm>
            <a:off x="5731327" y="1507683"/>
            <a:ext cx="1739271" cy="2391927"/>
            <a:chOff x="5731326" y="1213769"/>
            <a:chExt cx="1739271" cy="2391927"/>
          </a:xfrm>
        </p:grpSpPr>
        <p:cxnSp>
          <p:nvCxnSpPr>
            <p:cNvPr id="147" name="Google Shape;81;p15">
              <a:extLst>
                <a:ext uri="{FF2B5EF4-FFF2-40B4-BE49-F238E27FC236}">
                  <a16:creationId xmlns:a16="http://schemas.microsoft.com/office/drawing/2014/main" id="{79D5C00F-256C-46F0-B965-941E10152FDD}"/>
                </a:ext>
              </a:extLst>
            </p:cNvPr>
            <p:cNvCxnSpPr/>
            <p:nvPr/>
          </p:nvCxnSpPr>
          <p:spPr>
            <a:xfrm>
              <a:off x="6558103" y="1829267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" name="Google Shape;82;p15">
              <a:extLst>
                <a:ext uri="{FF2B5EF4-FFF2-40B4-BE49-F238E27FC236}">
                  <a16:creationId xmlns:a16="http://schemas.microsoft.com/office/drawing/2014/main" id="{A4864604-082E-4007-B338-C7738E7816C3}"/>
                </a:ext>
              </a:extLst>
            </p:cNvPr>
            <p:cNvSpPr txBox="1"/>
            <p:nvPr/>
          </p:nvSpPr>
          <p:spPr>
            <a:xfrm>
              <a:off x="5731326" y="2492378"/>
              <a:ext cx="1739271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Aftermarket auto parts for Cars, Bikes, and Trucks</a:t>
              </a:r>
            </a:p>
            <a:p>
              <a:pPr algn="ctr"/>
              <a:r>
                <a:rPr lang="en"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rn</a:t>
              </a:r>
              <a:endParaRPr sz="1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84;p15">
              <a:extLst>
                <a:ext uri="{FF2B5EF4-FFF2-40B4-BE49-F238E27FC236}">
                  <a16:creationId xmlns:a16="http://schemas.microsoft.com/office/drawing/2014/main" id="{DE3C67A3-ACF4-4919-A789-8E1505B9165D}"/>
                </a:ext>
              </a:extLst>
            </p:cNvPr>
            <p:cNvSpPr/>
            <p:nvPr/>
          </p:nvSpPr>
          <p:spPr>
            <a:xfrm>
              <a:off x="6258864" y="1213769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dk2"/>
                  </a:solidFill>
                  <a:latin typeface="Fira Sans Extra Condensed"/>
                  <a:sym typeface="Fira Sans Extra Condensed"/>
                </a:rPr>
                <a:t>3</a:t>
              </a:r>
              <a:endParaRPr sz="1800" b="1">
                <a:solidFill>
                  <a:schemeClr val="accent1"/>
                </a:solidFill>
              </a:endParaRPr>
            </a:p>
          </p:txBody>
        </p:sp>
        <p:sp>
          <p:nvSpPr>
            <p:cNvPr id="151" name="Google Shape;85;p15">
              <a:extLst>
                <a:ext uri="{FF2B5EF4-FFF2-40B4-BE49-F238E27FC236}">
                  <a16:creationId xmlns:a16="http://schemas.microsoft.com/office/drawing/2014/main" id="{523BA451-95C6-4FBD-B797-2B7B2E602FDB}"/>
                </a:ext>
              </a:extLst>
            </p:cNvPr>
            <p:cNvSpPr/>
            <p:nvPr/>
          </p:nvSpPr>
          <p:spPr>
            <a:xfrm>
              <a:off x="6420853" y="3331196"/>
              <a:ext cx="274500" cy="274500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67" b="1">
                <a:solidFill>
                  <a:schemeClr val="dk2"/>
                </a:solidFill>
              </a:endParaRPr>
            </a:p>
          </p:txBody>
        </p:sp>
        <p:cxnSp>
          <p:nvCxnSpPr>
            <p:cNvPr id="152" name="Google Shape;86;p15">
              <a:extLst>
                <a:ext uri="{FF2B5EF4-FFF2-40B4-BE49-F238E27FC236}">
                  <a16:creationId xmlns:a16="http://schemas.microsoft.com/office/drawing/2014/main" id="{08292306-4917-4B3C-B31E-220FCE0D1781}"/>
                </a:ext>
              </a:extLst>
            </p:cNvPr>
            <p:cNvCxnSpPr/>
            <p:nvPr/>
          </p:nvCxnSpPr>
          <p:spPr>
            <a:xfrm>
              <a:off x="6558103" y="2986392"/>
              <a:ext cx="0" cy="3315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E9358B-CEF1-43B9-9BC0-91D71BFDDC2D}"/>
              </a:ext>
            </a:extLst>
          </p:cNvPr>
          <p:cNvGrpSpPr/>
          <p:nvPr/>
        </p:nvGrpSpPr>
        <p:grpSpPr>
          <a:xfrm>
            <a:off x="7395554" y="1509322"/>
            <a:ext cx="1363200" cy="2390288"/>
            <a:chOff x="7395554" y="1215408"/>
            <a:chExt cx="1363200" cy="2390288"/>
          </a:xfrm>
        </p:grpSpPr>
        <p:cxnSp>
          <p:nvCxnSpPr>
            <p:cNvPr id="154" name="Google Shape;88;p15">
              <a:extLst>
                <a:ext uri="{FF2B5EF4-FFF2-40B4-BE49-F238E27FC236}">
                  <a16:creationId xmlns:a16="http://schemas.microsoft.com/office/drawing/2014/main" id="{3ACA8700-2454-4E64-B181-9078A3E47633}"/>
                </a:ext>
              </a:extLst>
            </p:cNvPr>
            <p:cNvCxnSpPr/>
            <p:nvPr/>
          </p:nvCxnSpPr>
          <p:spPr>
            <a:xfrm>
              <a:off x="8077154" y="1813908"/>
              <a:ext cx="0" cy="4320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" name="Google Shape;89;p15">
              <a:extLst>
                <a:ext uri="{FF2B5EF4-FFF2-40B4-BE49-F238E27FC236}">
                  <a16:creationId xmlns:a16="http://schemas.microsoft.com/office/drawing/2014/main" id="{5E965154-9CFE-4F15-B057-7B49105FC152}"/>
                </a:ext>
              </a:extLst>
            </p:cNvPr>
            <p:cNvSpPr txBox="1"/>
            <p:nvPr/>
          </p:nvSpPr>
          <p:spPr>
            <a:xfrm>
              <a:off x="7395554" y="2461777"/>
              <a:ext cx="1363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 subsidiary </a:t>
              </a:r>
            </a:p>
            <a:p>
              <a:pPr algn="ctr"/>
              <a:r>
                <a:rPr lang="en-US" sz="1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companies</a:t>
              </a:r>
            </a:p>
            <a:p>
              <a:pPr algn="ctr"/>
              <a:r>
                <a:rPr lang="en" sz="1500" b="1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une</a:t>
              </a:r>
              <a:endParaRPr sz="1500" b="1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7" name="Google Shape;91;p15">
              <a:extLst>
                <a:ext uri="{FF2B5EF4-FFF2-40B4-BE49-F238E27FC236}">
                  <a16:creationId xmlns:a16="http://schemas.microsoft.com/office/drawing/2014/main" id="{FEBD6EE7-1594-4A2A-85FC-946F95859FDE}"/>
                </a:ext>
              </a:extLst>
            </p:cNvPr>
            <p:cNvSpPr/>
            <p:nvPr/>
          </p:nvSpPr>
          <p:spPr>
            <a:xfrm>
              <a:off x="7763025" y="1215408"/>
              <a:ext cx="598500" cy="5985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dk2"/>
                  </a:solidFill>
                  <a:latin typeface="Fira Sans Extra Condensed"/>
                  <a:sym typeface="Fira Sans Extra Condensed"/>
                </a:rPr>
                <a:t>4</a:t>
              </a:r>
              <a:endParaRPr sz="1867" b="1">
                <a:solidFill>
                  <a:schemeClr val="accent1"/>
                </a:solidFill>
              </a:endParaRPr>
            </a:p>
          </p:txBody>
        </p:sp>
        <p:sp>
          <p:nvSpPr>
            <p:cNvPr id="158" name="Google Shape;92;p15">
              <a:extLst>
                <a:ext uri="{FF2B5EF4-FFF2-40B4-BE49-F238E27FC236}">
                  <a16:creationId xmlns:a16="http://schemas.microsoft.com/office/drawing/2014/main" id="{9F7D397D-F305-4645-8C2A-5CD26310F18B}"/>
                </a:ext>
              </a:extLst>
            </p:cNvPr>
            <p:cNvSpPr/>
            <p:nvPr/>
          </p:nvSpPr>
          <p:spPr>
            <a:xfrm>
              <a:off x="7925025" y="3331196"/>
              <a:ext cx="274500" cy="274500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67" b="1">
                <a:solidFill>
                  <a:schemeClr val="dk2"/>
                </a:solidFill>
              </a:endParaRPr>
            </a:p>
          </p:txBody>
        </p:sp>
        <p:cxnSp>
          <p:nvCxnSpPr>
            <p:cNvPr id="159" name="Google Shape;93;p15">
              <a:extLst>
                <a:ext uri="{FF2B5EF4-FFF2-40B4-BE49-F238E27FC236}">
                  <a16:creationId xmlns:a16="http://schemas.microsoft.com/office/drawing/2014/main" id="{B0A8C853-393B-416B-AB6E-8C06B207F439}"/>
                </a:ext>
              </a:extLst>
            </p:cNvPr>
            <p:cNvCxnSpPr/>
            <p:nvPr/>
          </p:nvCxnSpPr>
          <p:spPr>
            <a:xfrm>
              <a:off x="8062275" y="2888424"/>
              <a:ext cx="0" cy="432000"/>
            </a:xfrm>
            <a:prstGeom prst="straightConnector1">
              <a:avLst/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5202882" y="2356470"/>
            <a:ext cx="3443700" cy="1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BUSINESS PROBLEM</a:t>
            </a:r>
            <a:endParaRPr lang="en-IN"/>
          </a:p>
        </p:txBody>
      </p:sp>
      <p:grpSp>
        <p:nvGrpSpPr>
          <p:cNvPr id="5" name="Google Shape;48;p15">
            <a:extLst>
              <a:ext uri="{FF2B5EF4-FFF2-40B4-BE49-F238E27FC236}">
                <a16:creationId xmlns:a16="http://schemas.microsoft.com/office/drawing/2014/main" id="{28D28B31-A1BF-4DB5-913B-25751B6C017C}"/>
              </a:ext>
            </a:extLst>
          </p:cNvPr>
          <p:cNvGrpSpPr/>
          <p:nvPr/>
        </p:nvGrpSpPr>
        <p:grpSpPr>
          <a:xfrm>
            <a:off x="1277698" y="753945"/>
            <a:ext cx="3294303" cy="3205050"/>
            <a:chOff x="756975" y="1302418"/>
            <a:chExt cx="2853000" cy="2636132"/>
          </a:xfrm>
        </p:grpSpPr>
        <p:sp>
          <p:nvSpPr>
            <p:cNvPr id="6" name="Google Shape;49;p15">
              <a:extLst>
                <a:ext uri="{FF2B5EF4-FFF2-40B4-BE49-F238E27FC236}">
                  <a16:creationId xmlns:a16="http://schemas.microsoft.com/office/drawing/2014/main" id="{29581833-78E5-457D-B57E-35AFB1861176}"/>
                </a:ext>
              </a:extLst>
            </p:cNvPr>
            <p:cNvSpPr/>
            <p:nvPr/>
          </p:nvSpPr>
          <p:spPr>
            <a:xfrm>
              <a:off x="756975" y="3678150"/>
              <a:ext cx="2853000" cy="260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" name="Google Shape;50;p15">
              <a:extLst>
                <a:ext uri="{FF2B5EF4-FFF2-40B4-BE49-F238E27FC236}">
                  <a16:creationId xmlns:a16="http://schemas.microsoft.com/office/drawing/2014/main" id="{501C3B2D-AEDB-4EA5-B0C3-366F0470C968}"/>
                </a:ext>
              </a:extLst>
            </p:cNvPr>
            <p:cNvSpPr/>
            <p:nvPr/>
          </p:nvSpPr>
          <p:spPr>
            <a:xfrm>
              <a:off x="1781946" y="1386614"/>
              <a:ext cx="367222" cy="366992"/>
            </a:xfrm>
            <a:custGeom>
              <a:avLst/>
              <a:gdLst/>
              <a:ahLst/>
              <a:cxnLst/>
              <a:rect l="l" t="t" r="r" b="b"/>
              <a:pathLst>
                <a:path w="30374" h="30355" extrusionOk="0">
                  <a:moveTo>
                    <a:pt x="15177" y="1"/>
                  </a:moveTo>
                  <a:lnTo>
                    <a:pt x="14397" y="20"/>
                  </a:lnTo>
                  <a:lnTo>
                    <a:pt x="13636" y="79"/>
                  </a:lnTo>
                  <a:lnTo>
                    <a:pt x="12875" y="176"/>
                  </a:lnTo>
                  <a:lnTo>
                    <a:pt x="12134" y="313"/>
                  </a:lnTo>
                  <a:lnTo>
                    <a:pt x="11393" y="469"/>
                  </a:lnTo>
                  <a:lnTo>
                    <a:pt x="10671" y="684"/>
                  </a:lnTo>
                  <a:lnTo>
                    <a:pt x="9969" y="918"/>
                  </a:lnTo>
                  <a:lnTo>
                    <a:pt x="9286" y="1191"/>
                  </a:lnTo>
                  <a:lnTo>
                    <a:pt x="8603" y="1503"/>
                  </a:lnTo>
                  <a:lnTo>
                    <a:pt x="7960" y="1835"/>
                  </a:lnTo>
                  <a:lnTo>
                    <a:pt x="7316" y="2186"/>
                  </a:lnTo>
                  <a:lnTo>
                    <a:pt x="6692" y="2595"/>
                  </a:lnTo>
                  <a:lnTo>
                    <a:pt x="6106" y="3005"/>
                  </a:lnTo>
                  <a:lnTo>
                    <a:pt x="5521" y="3454"/>
                  </a:lnTo>
                  <a:lnTo>
                    <a:pt x="4975" y="3941"/>
                  </a:lnTo>
                  <a:lnTo>
                    <a:pt x="4448" y="4449"/>
                  </a:lnTo>
                  <a:lnTo>
                    <a:pt x="3941" y="4975"/>
                  </a:lnTo>
                  <a:lnTo>
                    <a:pt x="3473" y="5521"/>
                  </a:lnTo>
                  <a:lnTo>
                    <a:pt x="3024" y="6087"/>
                  </a:lnTo>
                  <a:lnTo>
                    <a:pt x="2595" y="6692"/>
                  </a:lnTo>
                  <a:lnTo>
                    <a:pt x="2205" y="7297"/>
                  </a:lnTo>
                  <a:lnTo>
                    <a:pt x="1834" y="7940"/>
                  </a:lnTo>
                  <a:lnTo>
                    <a:pt x="1503" y="8604"/>
                  </a:lnTo>
                  <a:lnTo>
                    <a:pt x="1190" y="9267"/>
                  </a:lnTo>
                  <a:lnTo>
                    <a:pt x="937" y="9950"/>
                  </a:lnTo>
                  <a:lnTo>
                    <a:pt x="683" y="10671"/>
                  </a:lnTo>
                  <a:lnTo>
                    <a:pt x="488" y="11374"/>
                  </a:lnTo>
                  <a:lnTo>
                    <a:pt x="313" y="12115"/>
                  </a:lnTo>
                  <a:lnTo>
                    <a:pt x="176" y="12856"/>
                  </a:lnTo>
                  <a:lnTo>
                    <a:pt x="79" y="13617"/>
                  </a:lnTo>
                  <a:lnTo>
                    <a:pt x="20" y="14397"/>
                  </a:lnTo>
                  <a:lnTo>
                    <a:pt x="0" y="15178"/>
                  </a:lnTo>
                  <a:lnTo>
                    <a:pt x="20" y="15958"/>
                  </a:lnTo>
                  <a:lnTo>
                    <a:pt x="79" y="16719"/>
                  </a:lnTo>
                  <a:lnTo>
                    <a:pt x="176" y="17480"/>
                  </a:lnTo>
                  <a:lnTo>
                    <a:pt x="313" y="18240"/>
                  </a:lnTo>
                  <a:lnTo>
                    <a:pt x="488" y="18962"/>
                  </a:lnTo>
                  <a:lnTo>
                    <a:pt x="683" y="19684"/>
                  </a:lnTo>
                  <a:lnTo>
                    <a:pt x="937" y="20386"/>
                  </a:lnTo>
                  <a:lnTo>
                    <a:pt x="1190" y="21088"/>
                  </a:lnTo>
                  <a:lnTo>
                    <a:pt x="1503" y="21752"/>
                  </a:lnTo>
                  <a:lnTo>
                    <a:pt x="1834" y="22415"/>
                  </a:lnTo>
                  <a:lnTo>
                    <a:pt x="2205" y="23039"/>
                  </a:lnTo>
                  <a:lnTo>
                    <a:pt x="2595" y="23663"/>
                  </a:lnTo>
                  <a:lnTo>
                    <a:pt x="3024" y="24249"/>
                  </a:lnTo>
                  <a:lnTo>
                    <a:pt x="3473" y="24834"/>
                  </a:lnTo>
                  <a:lnTo>
                    <a:pt x="3941" y="25380"/>
                  </a:lnTo>
                  <a:lnTo>
                    <a:pt x="4448" y="25907"/>
                  </a:lnTo>
                  <a:lnTo>
                    <a:pt x="4975" y="26414"/>
                  </a:lnTo>
                  <a:lnTo>
                    <a:pt x="5521" y="26882"/>
                  </a:lnTo>
                  <a:lnTo>
                    <a:pt x="6106" y="27331"/>
                  </a:lnTo>
                  <a:lnTo>
                    <a:pt x="6692" y="27760"/>
                  </a:lnTo>
                  <a:lnTo>
                    <a:pt x="7316" y="28150"/>
                  </a:lnTo>
                  <a:lnTo>
                    <a:pt x="7960" y="28521"/>
                  </a:lnTo>
                  <a:lnTo>
                    <a:pt x="8603" y="28852"/>
                  </a:lnTo>
                  <a:lnTo>
                    <a:pt x="9286" y="29165"/>
                  </a:lnTo>
                  <a:lnTo>
                    <a:pt x="9969" y="29438"/>
                  </a:lnTo>
                  <a:lnTo>
                    <a:pt x="10671" y="29672"/>
                  </a:lnTo>
                  <a:lnTo>
                    <a:pt x="11393" y="29886"/>
                  </a:lnTo>
                  <a:lnTo>
                    <a:pt x="12134" y="30042"/>
                  </a:lnTo>
                  <a:lnTo>
                    <a:pt x="12875" y="30179"/>
                  </a:lnTo>
                  <a:lnTo>
                    <a:pt x="13636" y="30276"/>
                  </a:lnTo>
                  <a:lnTo>
                    <a:pt x="14397" y="30335"/>
                  </a:lnTo>
                  <a:lnTo>
                    <a:pt x="15177" y="30355"/>
                  </a:lnTo>
                  <a:lnTo>
                    <a:pt x="15958" y="30335"/>
                  </a:lnTo>
                  <a:lnTo>
                    <a:pt x="16738" y="30276"/>
                  </a:lnTo>
                  <a:lnTo>
                    <a:pt x="17499" y="30179"/>
                  </a:lnTo>
                  <a:lnTo>
                    <a:pt x="18240" y="30042"/>
                  </a:lnTo>
                  <a:lnTo>
                    <a:pt x="18981" y="29886"/>
                  </a:lnTo>
                  <a:lnTo>
                    <a:pt x="19703" y="29672"/>
                  </a:lnTo>
                  <a:lnTo>
                    <a:pt x="20405" y="29438"/>
                  </a:lnTo>
                  <a:lnTo>
                    <a:pt x="21088" y="29165"/>
                  </a:lnTo>
                  <a:lnTo>
                    <a:pt x="21771" y="28852"/>
                  </a:lnTo>
                  <a:lnTo>
                    <a:pt x="22415" y="28521"/>
                  </a:lnTo>
                  <a:lnTo>
                    <a:pt x="23058" y="28150"/>
                  </a:lnTo>
                  <a:lnTo>
                    <a:pt x="23663" y="27760"/>
                  </a:lnTo>
                  <a:lnTo>
                    <a:pt x="24268" y="27331"/>
                  </a:lnTo>
                  <a:lnTo>
                    <a:pt x="24834" y="26882"/>
                  </a:lnTo>
                  <a:lnTo>
                    <a:pt x="25399" y="26414"/>
                  </a:lnTo>
                  <a:lnTo>
                    <a:pt x="25926" y="25907"/>
                  </a:lnTo>
                  <a:lnTo>
                    <a:pt x="26414" y="25380"/>
                  </a:lnTo>
                  <a:lnTo>
                    <a:pt x="26901" y="24834"/>
                  </a:lnTo>
                  <a:lnTo>
                    <a:pt x="27350" y="24249"/>
                  </a:lnTo>
                  <a:lnTo>
                    <a:pt x="27779" y="23663"/>
                  </a:lnTo>
                  <a:lnTo>
                    <a:pt x="28169" y="23039"/>
                  </a:lnTo>
                  <a:lnTo>
                    <a:pt x="28540" y="22415"/>
                  </a:lnTo>
                  <a:lnTo>
                    <a:pt x="28872" y="21752"/>
                  </a:lnTo>
                  <a:lnTo>
                    <a:pt x="29164" y="21088"/>
                  </a:lnTo>
                  <a:lnTo>
                    <a:pt x="29437" y="20386"/>
                  </a:lnTo>
                  <a:lnTo>
                    <a:pt x="29691" y="19684"/>
                  </a:lnTo>
                  <a:lnTo>
                    <a:pt x="29886" y="18962"/>
                  </a:lnTo>
                  <a:lnTo>
                    <a:pt x="30062" y="18240"/>
                  </a:lnTo>
                  <a:lnTo>
                    <a:pt x="30198" y="17480"/>
                  </a:lnTo>
                  <a:lnTo>
                    <a:pt x="30296" y="16719"/>
                  </a:lnTo>
                  <a:lnTo>
                    <a:pt x="30354" y="15958"/>
                  </a:lnTo>
                  <a:lnTo>
                    <a:pt x="30374" y="15178"/>
                  </a:lnTo>
                  <a:lnTo>
                    <a:pt x="30354" y="14397"/>
                  </a:lnTo>
                  <a:lnTo>
                    <a:pt x="30296" y="13617"/>
                  </a:lnTo>
                  <a:lnTo>
                    <a:pt x="30198" y="12856"/>
                  </a:lnTo>
                  <a:lnTo>
                    <a:pt x="30062" y="12115"/>
                  </a:lnTo>
                  <a:lnTo>
                    <a:pt x="29886" y="11374"/>
                  </a:lnTo>
                  <a:lnTo>
                    <a:pt x="29691" y="10671"/>
                  </a:lnTo>
                  <a:lnTo>
                    <a:pt x="29437" y="9950"/>
                  </a:lnTo>
                  <a:lnTo>
                    <a:pt x="29164" y="9267"/>
                  </a:lnTo>
                  <a:lnTo>
                    <a:pt x="28872" y="8604"/>
                  </a:lnTo>
                  <a:lnTo>
                    <a:pt x="28540" y="7940"/>
                  </a:lnTo>
                  <a:lnTo>
                    <a:pt x="28169" y="7297"/>
                  </a:lnTo>
                  <a:lnTo>
                    <a:pt x="27779" y="6692"/>
                  </a:lnTo>
                  <a:lnTo>
                    <a:pt x="27350" y="6087"/>
                  </a:lnTo>
                  <a:lnTo>
                    <a:pt x="26901" y="5521"/>
                  </a:lnTo>
                  <a:lnTo>
                    <a:pt x="26414" y="4975"/>
                  </a:lnTo>
                  <a:lnTo>
                    <a:pt x="25926" y="4449"/>
                  </a:lnTo>
                  <a:lnTo>
                    <a:pt x="25399" y="3941"/>
                  </a:lnTo>
                  <a:lnTo>
                    <a:pt x="24834" y="3454"/>
                  </a:lnTo>
                  <a:lnTo>
                    <a:pt x="24268" y="3005"/>
                  </a:lnTo>
                  <a:lnTo>
                    <a:pt x="23663" y="2595"/>
                  </a:lnTo>
                  <a:lnTo>
                    <a:pt x="23058" y="2186"/>
                  </a:lnTo>
                  <a:lnTo>
                    <a:pt x="22415" y="1835"/>
                  </a:lnTo>
                  <a:lnTo>
                    <a:pt x="21771" y="1503"/>
                  </a:lnTo>
                  <a:lnTo>
                    <a:pt x="21088" y="1191"/>
                  </a:lnTo>
                  <a:lnTo>
                    <a:pt x="20405" y="918"/>
                  </a:lnTo>
                  <a:lnTo>
                    <a:pt x="19703" y="684"/>
                  </a:lnTo>
                  <a:lnTo>
                    <a:pt x="18981" y="469"/>
                  </a:lnTo>
                  <a:lnTo>
                    <a:pt x="18240" y="313"/>
                  </a:lnTo>
                  <a:lnTo>
                    <a:pt x="17499" y="176"/>
                  </a:lnTo>
                  <a:lnTo>
                    <a:pt x="16738" y="79"/>
                  </a:lnTo>
                  <a:lnTo>
                    <a:pt x="15958" y="20"/>
                  </a:lnTo>
                  <a:lnTo>
                    <a:pt x="151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" name="Google Shape;51;p15">
              <a:extLst>
                <a:ext uri="{FF2B5EF4-FFF2-40B4-BE49-F238E27FC236}">
                  <a16:creationId xmlns:a16="http://schemas.microsoft.com/office/drawing/2014/main" id="{9AC8F71C-48A1-40CE-ABE5-88AE87673812}"/>
                </a:ext>
              </a:extLst>
            </p:cNvPr>
            <p:cNvSpPr/>
            <p:nvPr/>
          </p:nvSpPr>
          <p:spPr>
            <a:xfrm>
              <a:off x="1908601" y="1458078"/>
              <a:ext cx="144814" cy="182317"/>
            </a:xfrm>
            <a:custGeom>
              <a:avLst/>
              <a:gdLst/>
              <a:ahLst/>
              <a:cxnLst/>
              <a:rect l="l" t="t" r="r" b="b"/>
              <a:pathLst>
                <a:path w="11978" h="15080" extrusionOk="0">
                  <a:moveTo>
                    <a:pt x="5813" y="1"/>
                  </a:moveTo>
                  <a:lnTo>
                    <a:pt x="5599" y="20"/>
                  </a:lnTo>
                  <a:lnTo>
                    <a:pt x="5404" y="98"/>
                  </a:lnTo>
                  <a:lnTo>
                    <a:pt x="5189" y="196"/>
                  </a:lnTo>
                  <a:lnTo>
                    <a:pt x="5013" y="352"/>
                  </a:lnTo>
                  <a:lnTo>
                    <a:pt x="4857" y="527"/>
                  </a:lnTo>
                  <a:lnTo>
                    <a:pt x="4721" y="742"/>
                  </a:lnTo>
                  <a:lnTo>
                    <a:pt x="4623" y="937"/>
                  </a:lnTo>
                  <a:lnTo>
                    <a:pt x="4526" y="1171"/>
                  </a:lnTo>
                  <a:lnTo>
                    <a:pt x="4370" y="1581"/>
                  </a:lnTo>
                  <a:lnTo>
                    <a:pt x="4194" y="1990"/>
                  </a:lnTo>
                  <a:lnTo>
                    <a:pt x="3999" y="2380"/>
                  </a:lnTo>
                  <a:lnTo>
                    <a:pt x="3804" y="2771"/>
                  </a:lnTo>
                  <a:lnTo>
                    <a:pt x="3589" y="3161"/>
                  </a:lnTo>
                  <a:lnTo>
                    <a:pt x="3355" y="3531"/>
                  </a:lnTo>
                  <a:lnTo>
                    <a:pt x="3121" y="3902"/>
                  </a:lnTo>
                  <a:lnTo>
                    <a:pt x="2848" y="4253"/>
                  </a:lnTo>
                  <a:lnTo>
                    <a:pt x="2653" y="4487"/>
                  </a:lnTo>
                  <a:lnTo>
                    <a:pt x="2438" y="4721"/>
                  </a:lnTo>
                  <a:lnTo>
                    <a:pt x="2224" y="4936"/>
                  </a:lnTo>
                  <a:lnTo>
                    <a:pt x="2009" y="5151"/>
                  </a:lnTo>
                  <a:lnTo>
                    <a:pt x="1775" y="5346"/>
                  </a:lnTo>
                  <a:lnTo>
                    <a:pt x="1522" y="5541"/>
                  </a:lnTo>
                  <a:lnTo>
                    <a:pt x="1268" y="5697"/>
                  </a:lnTo>
                  <a:lnTo>
                    <a:pt x="975" y="5853"/>
                  </a:lnTo>
                  <a:lnTo>
                    <a:pt x="761" y="5989"/>
                  </a:lnTo>
                  <a:lnTo>
                    <a:pt x="566" y="6145"/>
                  </a:lnTo>
                  <a:lnTo>
                    <a:pt x="390" y="6302"/>
                  </a:lnTo>
                  <a:lnTo>
                    <a:pt x="254" y="6497"/>
                  </a:lnTo>
                  <a:lnTo>
                    <a:pt x="137" y="6692"/>
                  </a:lnTo>
                  <a:lnTo>
                    <a:pt x="59" y="6926"/>
                  </a:lnTo>
                  <a:lnTo>
                    <a:pt x="20" y="7160"/>
                  </a:lnTo>
                  <a:lnTo>
                    <a:pt x="0" y="7413"/>
                  </a:lnTo>
                  <a:lnTo>
                    <a:pt x="0" y="13363"/>
                  </a:lnTo>
                  <a:lnTo>
                    <a:pt x="20" y="13558"/>
                  </a:lnTo>
                  <a:lnTo>
                    <a:pt x="39" y="13734"/>
                  </a:lnTo>
                  <a:lnTo>
                    <a:pt x="78" y="13890"/>
                  </a:lnTo>
                  <a:lnTo>
                    <a:pt x="137" y="14046"/>
                  </a:lnTo>
                  <a:lnTo>
                    <a:pt x="215" y="14202"/>
                  </a:lnTo>
                  <a:lnTo>
                    <a:pt x="293" y="14339"/>
                  </a:lnTo>
                  <a:lnTo>
                    <a:pt x="390" y="14475"/>
                  </a:lnTo>
                  <a:lnTo>
                    <a:pt x="507" y="14592"/>
                  </a:lnTo>
                  <a:lnTo>
                    <a:pt x="624" y="14690"/>
                  </a:lnTo>
                  <a:lnTo>
                    <a:pt x="761" y="14787"/>
                  </a:lnTo>
                  <a:lnTo>
                    <a:pt x="897" y="14865"/>
                  </a:lnTo>
                  <a:lnTo>
                    <a:pt x="1053" y="14943"/>
                  </a:lnTo>
                  <a:lnTo>
                    <a:pt x="1209" y="15002"/>
                  </a:lnTo>
                  <a:lnTo>
                    <a:pt x="1385" y="15041"/>
                  </a:lnTo>
                  <a:lnTo>
                    <a:pt x="1561" y="15060"/>
                  </a:lnTo>
                  <a:lnTo>
                    <a:pt x="1756" y="15080"/>
                  </a:lnTo>
                  <a:lnTo>
                    <a:pt x="5345" y="15080"/>
                  </a:lnTo>
                  <a:lnTo>
                    <a:pt x="5345" y="15060"/>
                  </a:lnTo>
                  <a:lnTo>
                    <a:pt x="9032" y="15060"/>
                  </a:lnTo>
                  <a:lnTo>
                    <a:pt x="9247" y="15041"/>
                  </a:lnTo>
                  <a:lnTo>
                    <a:pt x="9461" y="15002"/>
                  </a:lnTo>
                  <a:lnTo>
                    <a:pt x="9676" y="14943"/>
                  </a:lnTo>
                  <a:lnTo>
                    <a:pt x="9871" y="14865"/>
                  </a:lnTo>
                  <a:lnTo>
                    <a:pt x="10007" y="14787"/>
                  </a:lnTo>
                  <a:lnTo>
                    <a:pt x="10124" y="14709"/>
                  </a:lnTo>
                  <a:lnTo>
                    <a:pt x="10241" y="14592"/>
                  </a:lnTo>
                  <a:lnTo>
                    <a:pt x="10319" y="14495"/>
                  </a:lnTo>
                  <a:lnTo>
                    <a:pt x="10397" y="14358"/>
                  </a:lnTo>
                  <a:lnTo>
                    <a:pt x="10476" y="14222"/>
                  </a:lnTo>
                  <a:lnTo>
                    <a:pt x="10515" y="14085"/>
                  </a:lnTo>
                  <a:lnTo>
                    <a:pt x="10554" y="13929"/>
                  </a:lnTo>
                  <a:lnTo>
                    <a:pt x="10593" y="13695"/>
                  </a:lnTo>
                  <a:lnTo>
                    <a:pt x="10612" y="13461"/>
                  </a:lnTo>
                  <a:lnTo>
                    <a:pt x="10612" y="12993"/>
                  </a:lnTo>
                  <a:lnTo>
                    <a:pt x="10612" y="12700"/>
                  </a:lnTo>
                  <a:lnTo>
                    <a:pt x="10632" y="12563"/>
                  </a:lnTo>
                  <a:lnTo>
                    <a:pt x="10671" y="12427"/>
                  </a:lnTo>
                  <a:lnTo>
                    <a:pt x="10710" y="12290"/>
                  </a:lnTo>
                  <a:lnTo>
                    <a:pt x="10768" y="12154"/>
                  </a:lnTo>
                  <a:lnTo>
                    <a:pt x="10846" y="12037"/>
                  </a:lnTo>
                  <a:lnTo>
                    <a:pt x="10924" y="11920"/>
                  </a:lnTo>
                  <a:lnTo>
                    <a:pt x="11022" y="11783"/>
                  </a:lnTo>
                  <a:lnTo>
                    <a:pt x="11119" y="11647"/>
                  </a:lnTo>
                  <a:lnTo>
                    <a:pt x="11178" y="11510"/>
                  </a:lnTo>
                  <a:lnTo>
                    <a:pt x="11236" y="11354"/>
                  </a:lnTo>
                  <a:lnTo>
                    <a:pt x="11275" y="11217"/>
                  </a:lnTo>
                  <a:lnTo>
                    <a:pt x="11295" y="11061"/>
                  </a:lnTo>
                  <a:lnTo>
                    <a:pt x="11295" y="10905"/>
                  </a:lnTo>
                  <a:lnTo>
                    <a:pt x="11295" y="10730"/>
                  </a:lnTo>
                  <a:lnTo>
                    <a:pt x="11295" y="10476"/>
                  </a:lnTo>
                  <a:lnTo>
                    <a:pt x="11275" y="10223"/>
                  </a:lnTo>
                  <a:lnTo>
                    <a:pt x="11256" y="10047"/>
                  </a:lnTo>
                  <a:lnTo>
                    <a:pt x="11256" y="9871"/>
                  </a:lnTo>
                  <a:lnTo>
                    <a:pt x="11256" y="9715"/>
                  </a:lnTo>
                  <a:lnTo>
                    <a:pt x="11295" y="9559"/>
                  </a:lnTo>
                  <a:lnTo>
                    <a:pt x="11334" y="9403"/>
                  </a:lnTo>
                  <a:lnTo>
                    <a:pt x="11412" y="9247"/>
                  </a:lnTo>
                  <a:lnTo>
                    <a:pt x="11509" y="9111"/>
                  </a:lnTo>
                  <a:lnTo>
                    <a:pt x="11626" y="8955"/>
                  </a:lnTo>
                  <a:lnTo>
                    <a:pt x="11724" y="8837"/>
                  </a:lnTo>
                  <a:lnTo>
                    <a:pt x="11802" y="8720"/>
                  </a:lnTo>
                  <a:lnTo>
                    <a:pt x="11861" y="8584"/>
                  </a:lnTo>
                  <a:lnTo>
                    <a:pt x="11900" y="8447"/>
                  </a:lnTo>
                  <a:lnTo>
                    <a:pt x="11939" y="8311"/>
                  </a:lnTo>
                  <a:lnTo>
                    <a:pt x="11958" y="8155"/>
                  </a:lnTo>
                  <a:lnTo>
                    <a:pt x="11978" y="7862"/>
                  </a:lnTo>
                  <a:lnTo>
                    <a:pt x="11978" y="7687"/>
                  </a:lnTo>
                  <a:lnTo>
                    <a:pt x="11958" y="7530"/>
                  </a:lnTo>
                  <a:lnTo>
                    <a:pt x="11939" y="7374"/>
                  </a:lnTo>
                  <a:lnTo>
                    <a:pt x="11880" y="7238"/>
                  </a:lnTo>
                  <a:lnTo>
                    <a:pt x="11841" y="7101"/>
                  </a:lnTo>
                  <a:lnTo>
                    <a:pt x="11763" y="6965"/>
                  </a:lnTo>
                  <a:lnTo>
                    <a:pt x="11685" y="6848"/>
                  </a:lnTo>
                  <a:lnTo>
                    <a:pt x="11587" y="6731"/>
                  </a:lnTo>
                  <a:lnTo>
                    <a:pt x="11490" y="6614"/>
                  </a:lnTo>
                  <a:lnTo>
                    <a:pt x="11392" y="6516"/>
                  </a:lnTo>
                  <a:lnTo>
                    <a:pt x="11158" y="6360"/>
                  </a:lnTo>
                  <a:lnTo>
                    <a:pt x="10905" y="6223"/>
                  </a:lnTo>
                  <a:lnTo>
                    <a:pt x="10651" y="6126"/>
                  </a:lnTo>
                  <a:lnTo>
                    <a:pt x="10241" y="6048"/>
                  </a:lnTo>
                  <a:lnTo>
                    <a:pt x="9812" y="5989"/>
                  </a:lnTo>
                  <a:lnTo>
                    <a:pt x="9403" y="5989"/>
                  </a:lnTo>
                  <a:lnTo>
                    <a:pt x="8993" y="6009"/>
                  </a:lnTo>
                  <a:lnTo>
                    <a:pt x="7920" y="6087"/>
                  </a:lnTo>
                  <a:lnTo>
                    <a:pt x="7374" y="6106"/>
                  </a:lnTo>
                  <a:lnTo>
                    <a:pt x="6828" y="6106"/>
                  </a:lnTo>
                  <a:lnTo>
                    <a:pt x="6711" y="6087"/>
                  </a:lnTo>
                  <a:lnTo>
                    <a:pt x="6633" y="6048"/>
                  </a:lnTo>
                  <a:lnTo>
                    <a:pt x="6594" y="5989"/>
                  </a:lnTo>
                  <a:lnTo>
                    <a:pt x="6574" y="5892"/>
                  </a:lnTo>
                  <a:lnTo>
                    <a:pt x="6535" y="5619"/>
                  </a:lnTo>
                  <a:lnTo>
                    <a:pt x="6535" y="5502"/>
                  </a:lnTo>
                  <a:lnTo>
                    <a:pt x="6555" y="5365"/>
                  </a:lnTo>
                  <a:lnTo>
                    <a:pt x="6672" y="4643"/>
                  </a:lnTo>
                  <a:lnTo>
                    <a:pt x="6828" y="3941"/>
                  </a:lnTo>
                  <a:lnTo>
                    <a:pt x="7062" y="3005"/>
                  </a:lnTo>
                  <a:lnTo>
                    <a:pt x="7159" y="2537"/>
                  </a:lnTo>
                  <a:lnTo>
                    <a:pt x="7257" y="2049"/>
                  </a:lnTo>
                  <a:lnTo>
                    <a:pt x="7276" y="1815"/>
                  </a:lnTo>
                  <a:lnTo>
                    <a:pt x="7276" y="1561"/>
                  </a:lnTo>
                  <a:lnTo>
                    <a:pt x="7257" y="1327"/>
                  </a:lnTo>
                  <a:lnTo>
                    <a:pt x="7198" y="1113"/>
                  </a:lnTo>
                  <a:lnTo>
                    <a:pt x="7101" y="878"/>
                  </a:lnTo>
                  <a:lnTo>
                    <a:pt x="6984" y="683"/>
                  </a:lnTo>
                  <a:lnTo>
                    <a:pt x="6828" y="488"/>
                  </a:lnTo>
                  <a:lnTo>
                    <a:pt x="6633" y="293"/>
                  </a:lnTo>
                  <a:lnTo>
                    <a:pt x="6457" y="157"/>
                  </a:lnTo>
                  <a:lnTo>
                    <a:pt x="6242" y="59"/>
                  </a:lnTo>
                  <a:lnTo>
                    <a:pt x="6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" name="Google Shape;52;p15">
              <a:extLst>
                <a:ext uri="{FF2B5EF4-FFF2-40B4-BE49-F238E27FC236}">
                  <a16:creationId xmlns:a16="http://schemas.microsoft.com/office/drawing/2014/main" id="{6F592F91-7650-4995-A2C7-2C153096199E}"/>
                </a:ext>
              </a:extLst>
            </p:cNvPr>
            <p:cNvSpPr/>
            <p:nvPr/>
          </p:nvSpPr>
          <p:spPr>
            <a:xfrm>
              <a:off x="1859769" y="1532601"/>
              <a:ext cx="43887" cy="107794"/>
            </a:xfrm>
            <a:custGeom>
              <a:avLst/>
              <a:gdLst/>
              <a:ahLst/>
              <a:cxnLst/>
              <a:rect l="l" t="t" r="r" b="b"/>
              <a:pathLst>
                <a:path w="3630" h="8916" extrusionOk="0">
                  <a:moveTo>
                    <a:pt x="664" y="1"/>
                  </a:moveTo>
                  <a:lnTo>
                    <a:pt x="489" y="40"/>
                  </a:lnTo>
                  <a:lnTo>
                    <a:pt x="352" y="118"/>
                  </a:lnTo>
                  <a:lnTo>
                    <a:pt x="235" y="216"/>
                  </a:lnTo>
                  <a:lnTo>
                    <a:pt x="138" y="333"/>
                  </a:lnTo>
                  <a:lnTo>
                    <a:pt x="59" y="469"/>
                  </a:lnTo>
                  <a:lnTo>
                    <a:pt x="20" y="645"/>
                  </a:lnTo>
                  <a:lnTo>
                    <a:pt x="1" y="820"/>
                  </a:lnTo>
                  <a:lnTo>
                    <a:pt x="1" y="4468"/>
                  </a:lnTo>
                  <a:lnTo>
                    <a:pt x="1" y="8116"/>
                  </a:lnTo>
                  <a:lnTo>
                    <a:pt x="20" y="8292"/>
                  </a:lnTo>
                  <a:lnTo>
                    <a:pt x="59" y="8428"/>
                  </a:lnTo>
                  <a:lnTo>
                    <a:pt x="138" y="8565"/>
                  </a:lnTo>
                  <a:lnTo>
                    <a:pt x="235" y="8682"/>
                  </a:lnTo>
                  <a:lnTo>
                    <a:pt x="352" y="8779"/>
                  </a:lnTo>
                  <a:lnTo>
                    <a:pt x="489" y="8857"/>
                  </a:lnTo>
                  <a:lnTo>
                    <a:pt x="645" y="8896"/>
                  </a:lnTo>
                  <a:lnTo>
                    <a:pt x="820" y="8916"/>
                  </a:lnTo>
                  <a:lnTo>
                    <a:pt x="2810" y="8916"/>
                  </a:lnTo>
                  <a:lnTo>
                    <a:pt x="2986" y="8896"/>
                  </a:lnTo>
                  <a:lnTo>
                    <a:pt x="3142" y="8857"/>
                  </a:lnTo>
                  <a:lnTo>
                    <a:pt x="3298" y="8779"/>
                  </a:lnTo>
                  <a:lnTo>
                    <a:pt x="3415" y="8682"/>
                  </a:lnTo>
                  <a:lnTo>
                    <a:pt x="3512" y="8565"/>
                  </a:lnTo>
                  <a:lnTo>
                    <a:pt x="3571" y="8428"/>
                  </a:lnTo>
                  <a:lnTo>
                    <a:pt x="3629" y="8272"/>
                  </a:lnTo>
                  <a:lnTo>
                    <a:pt x="3629" y="8097"/>
                  </a:lnTo>
                  <a:lnTo>
                    <a:pt x="3629" y="820"/>
                  </a:lnTo>
                  <a:lnTo>
                    <a:pt x="3629" y="625"/>
                  </a:lnTo>
                  <a:lnTo>
                    <a:pt x="3571" y="469"/>
                  </a:lnTo>
                  <a:lnTo>
                    <a:pt x="3512" y="333"/>
                  </a:lnTo>
                  <a:lnTo>
                    <a:pt x="3415" y="216"/>
                  </a:lnTo>
                  <a:lnTo>
                    <a:pt x="3298" y="118"/>
                  </a:lnTo>
                  <a:lnTo>
                    <a:pt x="3142" y="5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" name="Google Shape;53;p15">
              <a:extLst>
                <a:ext uri="{FF2B5EF4-FFF2-40B4-BE49-F238E27FC236}">
                  <a16:creationId xmlns:a16="http://schemas.microsoft.com/office/drawing/2014/main" id="{D361742E-E615-4727-BFBB-C448DA5F5B1A}"/>
                </a:ext>
              </a:extLst>
            </p:cNvPr>
            <p:cNvSpPr/>
            <p:nvPr/>
          </p:nvSpPr>
          <p:spPr>
            <a:xfrm>
              <a:off x="2286885" y="1386614"/>
              <a:ext cx="366992" cy="366992"/>
            </a:xfrm>
            <a:custGeom>
              <a:avLst/>
              <a:gdLst/>
              <a:ahLst/>
              <a:cxnLst/>
              <a:rect l="l" t="t" r="r" b="b"/>
              <a:pathLst>
                <a:path w="30355" h="30355" extrusionOk="0">
                  <a:moveTo>
                    <a:pt x="15178" y="1"/>
                  </a:moveTo>
                  <a:lnTo>
                    <a:pt x="14398" y="20"/>
                  </a:lnTo>
                  <a:lnTo>
                    <a:pt x="13637" y="79"/>
                  </a:lnTo>
                  <a:lnTo>
                    <a:pt x="12876" y="176"/>
                  </a:lnTo>
                  <a:lnTo>
                    <a:pt x="12115" y="313"/>
                  </a:lnTo>
                  <a:lnTo>
                    <a:pt x="11393" y="469"/>
                  </a:lnTo>
                  <a:lnTo>
                    <a:pt x="10672" y="684"/>
                  </a:lnTo>
                  <a:lnTo>
                    <a:pt x="9969" y="918"/>
                  </a:lnTo>
                  <a:lnTo>
                    <a:pt x="9267" y="1191"/>
                  </a:lnTo>
                  <a:lnTo>
                    <a:pt x="8604" y="1503"/>
                  </a:lnTo>
                  <a:lnTo>
                    <a:pt x="7941" y="1835"/>
                  </a:lnTo>
                  <a:lnTo>
                    <a:pt x="7316" y="2186"/>
                  </a:lnTo>
                  <a:lnTo>
                    <a:pt x="6692" y="2595"/>
                  </a:lnTo>
                  <a:lnTo>
                    <a:pt x="6107" y="3005"/>
                  </a:lnTo>
                  <a:lnTo>
                    <a:pt x="5522" y="3454"/>
                  </a:lnTo>
                  <a:lnTo>
                    <a:pt x="4975" y="3941"/>
                  </a:lnTo>
                  <a:lnTo>
                    <a:pt x="4449" y="4449"/>
                  </a:lnTo>
                  <a:lnTo>
                    <a:pt x="3942" y="4975"/>
                  </a:lnTo>
                  <a:lnTo>
                    <a:pt x="3473" y="5521"/>
                  </a:lnTo>
                  <a:lnTo>
                    <a:pt x="3025" y="6087"/>
                  </a:lnTo>
                  <a:lnTo>
                    <a:pt x="2595" y="6692"/>
                  </a:lnTo>
                  <a:lnTo>
                    <a:pt x="2205" y="7297"/>
                  </a:lnTo>
                  <a:lnTo>
                    <a:pt x="1835" y="7940"/>
                  </a:lnTo>
                  <a:lnTo>
                    <a:pt x="1503" y="8604"/>
                  </a:lnTo>
                  <a:lnTo>
                    <a:pt x="1191" y="9267"/>
                  </a:lnTo>
                  <a:lnTo>
                    <a:pt x="918" y="9950"/>
                  </a:lnTo>
                  <a:lnTo>
                    <a:pt x="684" y="10671"/>
                  </a:lnTo>
                  <a:lnTo>
                    <a:pt x="489" y="11374"/>
                  </a:lnTo>
                  <a:lnTo>
                    <a:pt x="313" y="12115"/>
                  </a:lnTo>
                  <a:lnTo>
                    <a:pt x="177" y="12856"/>
                  </a:lnTo>
                  <a:lnTo>
                    <a:pt x="79" y="13617"/>
                  </a:lnTo>
                  <a:lnTo>
                    <a:pt x="20" y="14397"/>
                  </a:lnTo>
                  <a:lnTo>
                    <a:pt x="1" y="15178"/>
                  </a:lnTo>
                  <a:lnTo>
                    <a:pt x="20" y="15958"/>
                  </a:lnTo>
                  <a:lnTo>
                    <a:pt x="79" y="16719"/>
                  </a:lnTo>
                  <a:lnTo>
                    <a:pt x="177" y="17480"/>
                  </a:lnTo>
                  <a:lnTo>
                    <a:pt x="313" y="18240"/>
                  </a:lnTo>
                  <a:lnTo>
                    <a:pt x="489" y="18962"/>
                  </a:lnTo>
                  <a:lnTo>
                    <a:pt x="684" y="19684"/>
                  </a:lnTo>
                  <a:lnTo>
                    <a:pt x="918" y="20386"/>
                  </a:lnTo>
                  <a:lnTo>
                    <a:pt x="1191" y="21088"/>
                  </a:lnTo>
                  <a:lnTo>
                    <a:pt x="1503" y="21752"/>
                  </a:lnTo>
                  <a:lnTo>
                    <a:pt x="1835" y="22415"/>
                  </a:lnTo>
                  <a:lnTo>
                    <a:pt x="2205" y="23039"/>
                  </a:lnTo>
                  <a:lnTo>
                    <a:pt x="2595" y="23663"/>
                  </a:lnTo>
                  <a:lnTo>
                    <a:pt x="3025" y="24249"/>
                  </a:lnTo>
                  <a:lnTo>
                    <a:pt x="3473" y="24834"/>
                  </a:lnTo>
                  <a:lnTo>
                    <a:pt x="3942" y="25380"/>
                  </a:lnTo>
                  <a:lnTo>
                    <a:pt x="4449" y="25907"/>
                  </a:lnTo>
                  <a:lnTo>
                    <a:pt x="4975" y="26414"/>
                  </a:lnTo>
                  <a:lnTo>
                    <a:pt x="5522" y="26882"/>
                  </a:lnTo>
                  <a:lnTo>
                    <a:pt x="6107" y="27331"/>
                  </a:lnTo>
                  <a:lnTo>
                    <a:pt x="6692" y="27760"/>
                  </a:lnTo>
                  <a:lnTo>
                    <a:pt x="7316" y="28150"/>
                  </a:lnTo>
                  <a:lnTo>
                    <a:pt x="7941" y="28521"/>
                  </a:lnTo>
                  <a:lnTo>
                    <a:pt x="8604" y="28852"/>
                  </a:lnTo>
                  <a:lnTo>
                    <a:pt x="9267" y="29165"/>
                  </a:lnTo>
                  <a:lnTo>
                    <a:pt x="9969" y="29438"/>
                  </a:lnTo>
                  <a:lnTo>
                    <a:pt x="10672" y="29672"/>
                  </a:lnTo>
                  <a:lnTo>
                    <a:pt x="11393" y="29886"/>
                  </a:lnTo>
                  <a:lnTo>
                    <a:pt x="12115" y="30042"/>
                  </a:lnTo>
                  <a:lnTo>
                    <a:pt x="12876" y="30179"/>
                  </a:lnTo>
                  <a:lnTo>
                    <a:pt x="13637" y="30276"/>
                  </a:lnTo>
                  <a:lnTo>
                    <a:pt x="14398" y="30335"/>
                  </a:lnTo>
                  <a:lnTo>
                    <a:pt x="15178" y="30355"/>
                  </a:lnTo>
                  <a:lnTo>
                    <a:pt x="15958" y="30335"/>
                  </a:lnTo>
                  <a:lnTo>
                    <a:pt x="16738" y="30276"/>
                  </a:lnTo>
                  <a:lnTo>
                    <a:pt x="17499" y="30179"/>
                  </a:lnTo>
                  <a:lnTo>
                    <a:pt x="18240" y="30042"/>
                  </a:lnTo>
                  <a:lnTo>
                    <a:pt x="18982" y="29886"/>
                  </a:lnTo>
                  <a:lnTo>
                    <a:pt x="19704" y="29672"/>
                  </a:lnTo>
                  <a:lnTo>
                    <a:pt x="20406" y="29438"/>
                  </a:lnTo>
                  <a:lnTo>
                    <a:pt x="21089" y="29165"/>
                  </a:lnTo>
                  <a:lnTo>
                    <a:pt x="21771" y="28852"/>
                  </a:lnTo>
                  <a:lnTo>
                    <a:pt x="22415" y="28521"/>
                  </a:lnTo>
                  <a:lnTo>
                    <a:pt x="23059" y="28150"/>
                  </a:lnTo>
                  <a:lnTo>
                    <a:pt x="23664" y="27760"/>
                  </a:lnTo>
                  <a:lnTo>
                    <a:pt x="24268" y="27331"/>
                  </a:lnTo>
                  <a:lnTo>
                    <a:pt x="24834" y="26882"/>
                  </a:lnTo>
                  <a:lnTo>
                    <a:pt x="25380" y="26414"/>
                  </a:lnTo>
                  <a:lnTo>
                    <a:pt x="25907" y="25907"/>
                  </a:lnTo>
                  <a:lnTo>
                    <a:pt x="26414" y="25380"/>
                  </a:lnTo>
                  <a:lnTo>
                    <a:pt x="26902" y="24834"/>
                  </a:lnTo>
                  <a:lnTo>
                    <a:pt x="27350" y="24249"/>
                  </a:lnTo>
                  <a:lnTo>
                    <a:pt x="27760" y="23663"/>
                  </a:lnTo>
                  <a:lnTo>
                    <a:pt x="28170" y="23039"/>
                  </a:lnTo>
                  <a:lnTo>
                    <a:pt x="28521" y="22415"/>
                  </a:lnTo>
                  <a:lnTo>
                    <a:pt x="28872" y="21752"/>
                  </a:lnTo>
                  <a:lnTo>
                    <a:pt x="29165" y="21088"/>
                  </a:lnTo>
                  <a:lnTo>
                    <a:pt x="29438" y="20386"/>
                  </a:lnTo>
                  <a:lnTo>
                    <a:pt x="29672" y="19684"/>
                  </a:lnTo>
                  <a:lnTo>
                    <a:pt x="29886" y="18962"/>
                  </a:lnTo>
                  <a:lnTo>
                    <a:pt x="30062" y="18240"/>
                  </a:lnTo>
                  <a:lnTo>
                    <a:pt x="30179" y="17480"/>
                  </a:lnTo>
                  <a:lnTo>
                    <a:pt x="30277" y="16719"/>
                  </a:lnTo>
                  <a:lnTo>
                    <a:pt x="30335" y="15958"/>
                  </a:lnTo>
                  <a:lnTo>
                    <a:pt x="30355" y="15178"/>
                  </a:lnTo>
                  <a:lnTo>
                    <a:pt x="30335" y="14397"/>
                  </a:lnTo>
                  <a:lnTo>
                    <a:pt x="30277" y="13617"/>
                  </a:lnTo>
                  <a:lnTo>
                    <a:pt x="30179" y="12856"/>
                  </a:lnTo>
                  <a:lnTo>
                    <a:pt x="30062" y="12115"/>
                  </a:lnTo>
                  <a:lnTo>
                    <a:pt x="29886" y="11374"/>
                  </a:lnTo>
                  <a:lnTo>
                    <a:pt x="29672" y="10671"/>
                  </a:lnTo>
                  <a:lnTo>
                    <a:pt x="29438" y="9950"/>
                  </a:lnTo>
                  <a:lnTo>
                    <a:pt x="29165" y="9267"/>
                  </a:lnTo>
                  <a:lnTo>
                    <a:pt x="28872" y="8604"/>
                  </a:lnTo>
                  <a:lnTo>
                    <a:pt x="28521" y="7940"/>
                  </a:lnTo>
                  <a:lnTo>
                    <a:pt x="28170" y="7297"/>
                  </a:lnTo>
                  <a:lnTo>
                    <a:pt x="27760" y="6692"/>
                  </a:lnTo>
                  <a:lnTo>
                    <a:pt x="27350" y="6087"/>
                  </a:lnTo>
                  <a:lnTo>
                    <a:pt x="26902" y="5521"/>
                  </a:lnTo>
                  <a:lnTo>
                    <a:pt x="26414" y="4975"/>
                  </a:lnTo>
                  <a:lnTo>
                    <a:pt x="25907" y="4449"/>
                  </a:lnTo>
                  <a:lnTo>
                    <a:pt x="25380" y="3941"/>
                  </a:lnTo>
                  <a:lnTo>
                    <a:pt x="24834" y="3454"/>
                  </a:lnTo>
                  <a:lnTo>
                    <a:pt x="24268" y="3005"/>
                  </a:lnTo>
                  <a:lnTo>
                    <a:pt x="23664" y="2595"/>
                  </a:lnTo>
                  <a:lnTo>
                    <a:pt x="23059" y="2186"/>
                  </a:lnTo>
                  <a:lnTo>
                    <a:pt x="22415" y="1835"/>
                  </a:lnTo>
                  <a:lnTo>
                    <a:pt x="21771" y="1503"/>
                  </a:lnTo>
                  <a:lnTo>
                    <a:pt x="21089" y="1191"/>
                  </a:lnTo>
                  <a:lnTo>
                    <a:pt x="20406" y="918"/>
                  </a:lnTo>
                  <a:lnTo>
                    <a:pt x="19704" y="684"/>
                  </a:lnTo>
                  <a:lnTo>
                    <a:pt x="18982" y="469"/>
                  </a:lnTo>
                  <a:lnTo>
                    <a:pt x="18240" y="313"/>
                  </a:lnTo>
                  <a:lnTo>
                    <a:pt x="17499" y="176"/>
                  </a:lnTo>
                  <a:lnTo>
                    <a:pt x="16738" y="79"/>
                  </a:lnTo>
                  <a:lnTo>
                    <a:pt x="15958" y="20"/>
                  </a:lnTo>
                  <a:lnTo>
                    <a:pt x="15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" name="Google Shape;54;p15">
              <a:extLst>
                <a:ext uri="{FF2B5EF4-FFF2-40B4-BE49-F238E27FC236}">
                  <a16:creationId xmlns:a16="http://schemas.microsoft.com/office/drawing/2014/main" id="{54A5D2B6-758F-43C4-9E8C-2EB25EB57394}"/>
                </a:ext>
              </a:extLst>
            </p:cNvPr>
            <p:cNvSpPr/>
            <p:nvPr/>
          </p:nvSpPr>
          <p:spPr>
            <a:xfrm>
              <a:off x="2362363" y="1480251"/>
              <a:ext cx="209677" cy="198119"/>
            </a:xfrm>
            <a:custGeom>
              <a:avLst/>
              <a:gdLst/>
              <a:ahLst/>
              <a:cxnLst/>
              <a:rect l="l" t="t" r="r" b="b"/>
              <a:pathLst>
                <a:path w="17343" h="16387" extrusionOk="0">
                  <a:moveTo>
                    <a:pt x="4058" y="0"/>
                  </a:moveTo>
                  <a:lnTo>
                    <a:pt x="3765" y="39"/>
                  </a:lnTo>
                  <a:lnTo>
                    <a:pt x="3473" y="78"/>
                  </a:lnTo>
                  <a:lnTo>
                    <a:pt x="3219" y="156"/>
                  </a:lnTo>
                  <a:lnTo>
                    <a:pt x="2946" y="234"/>
                  </a:lnTo>
                  <a:lnTo>
                    <a:pt x="2712" y="332"/>
                  </a:lnTo>
                  <a:lnTo>
                    <a:pt x="2478" y="429"/>
                  </a:lnTo>
                  <a:lnTo>
                    <a:pt x="2263" y="546"/>
                  </a:lnTo>
                  <a:lnTo>
                    <a:pt x="2049" y="683"/>
                  </a:lnTo>
                  <a:lnTo>
                    <a:pt x="1854" y="839"/>
                  </a:lnTo>
                  <a:lnTo>
                    <a:pt x="1678" y="976"/>
                  </a:lnTo>
                  <a:lnTo>
                    <a:pt x="1502" y="1151"/>
                  </a:lnTo>
                  <a:lnTo>
                    <a:pt x="1346" y="1307"/>
                  </a:lnTo>
                  <a:lnTo>
                    <a:pt x="1190" y="1483"/>
                  </a:lnTo>
                  <a:lnTo>
                    <a:pt x="917" y="1854"/>
                  </a:lnTo>
                  <a:lnTo>
                    <a:pt x="683" y="2224"/>
                  </a:lnTo>
                  <a:lnTo>
                    <a:pt x="488" y="2614"/>
                  </a:lnTo>
                  <a:lnTo>
                    <a:pt x="332" y="2985"/>
                  </a:lnTo>
                  <a:lnTo>
                    <a:pt x="195" y="3336"/>
                  </a:lnTo>
                  <a:lnTo>
                    <a:pt x="117" y="3668"/>
                  </a:lnTo>
                  <a:lnTo>
                    <a:pt x="39" y="3980"/>
                  </a:lnTo>
                  <a:lnTo>
                    <a:pt x="0" y="4253"/>
                  </a:lnTo>
                  <a:lnTo>
                    <a:pt x="0" y="4468"/>
                  </a:lnTo>
                  <a:lnTo>
                    <a:pt x="0" y="5014"/>
                  </a:lnTo>
                  <a:lnTo>
                    <a:pt x="59" y="5560"/>
                  </a:lnTo>
                  <a:lnTo>
                    <a:pt x="137" y="6087"/>
                  </a:lnTo>
                  <a:lnTo>
                    <a:pt x="234" y="6613"/>
                  </a:lnTo>
                  <a:lnTo>
                    <a:pt x="371" y="7121"/>
                  </a:lnTo>
                  <a:lnTo>
                    <a:pt x="527" y="7608"/>
                  </a:lnTo>
                  <a:lnTo>
                    <a:pt x="703" y="8115"/>
                  </a:lnTo>
                  <a:lnTo>
                    <a:pt x="917" y="8584"/>
                  </a:lnTo>
                  <a:lnTo>
                    <a:pt x="1132" y="9052"/>
                  </a:lnTo>
                  <a:lnTo>
                    <a:pt x="1385" y="9500"/>
                  </a:lnTo>
                  <a:lnTo>
                    <a:pt x="1639" y="9949"/>
                  </a:lnTo>
                  <a:lnTo>
                    <a:pt x="1912" y="10378"/>
                  </a:lnTo>
                  <a:lnTo>
                    <a:pt x="2185" y="10807"/>
                  </a:lnTo>
                  <a:lnTo>
                    <a:pt x="2478" y="11217"/>
                  </a:lnTo>
                  <a:lnTo>
                    <a:pt x="2790" y="11607"/>
                  </a:lnTo>
                  <a:lnTo>
                    <a:pt x="3102" y="11997"/>
                  </a:lnTo>
                  <a:lnTo>
                    <a:pt x="3414" y="12349"/>
                  </a:lnTo>
                  <a:lnTo>
                    <a:pt x="3746" y="12719"/>
                  </a:lnTo>
                  <a:lnTo>
                    <a:pt x="4409" y="13382"/>
                  </a:lnTo>
                  <a:lnTo>
                    <a:pt x="5053" y="13987"/>
                  </a:lnTo>
                  <a:lnTo>
                    <a:pt x="5697" y="14553"/>
                  </a:lnTo>
                  <a:lnTo>
                    <a:pt x="6301" y="15041"/>
                  </a:lnTo>
                  <a:lnTo>
                    <a:pt x="6867" y="15470"/>
                  </a:lnTo>
                  <a:lnTo>
                    <a:pt x="7374" y="15840"/>
                  </a:lnTo>
                  <a:lnTo>
                    <a:pt x="7803" y="16133"/>
                  </a:lnTo>
                  <a:lnTo>
                    <a:pt x="7998" y="16250"/>
                  </a:lnTo>
                  <a:lnTo>
                    <a:pt x="8194" y="16328"/>
                  </a:lnTo>
                  <a:lnTo>
                    <a:pt x="8408" y="16367"/>
                  </a:lnTo>
                  <a:lnTo>
                    <a:pt x="8603" y="16387"/>
                  </a:lnTo>
                  <a:lnTo>
                    <a:pt x="8818" y="16367"/>
                  </a:lnTo>
                  <a:lnTo>
                    <a:pt x="9013" y="16309"/>
                  </a:lnTo>
                  <a:lnTo>
                    <a:pt x="9208" y="16231"/>
                  </a:lnTo>
                  <a:lnTo>
                    <a:pt x="9403" y="16133"/>
                  </a:lnTo>
                  <a:lnTo>
                    <a:pt x="9852" y="15821"/>
                  </a:lnTo>
                  <a:lnTo>
                    <a:pt x="10359" y="15450"/>
                  </a:lnTo>
                  <a:lnTo>
                    <a:pt x="10925" y="15002"/>
                  </a:lnTo>
                  <a:lnTo>
                    <a:pt x="11549" y="14514"/>
                  </a:lnTo>
                  <a:lnTo>
                    <a:pt x="12193" y="13948"/>
                  </a:lnTo>
                  <a:lnTo>
                    <a:pt x="12856" y="13324"/>
                  </a:lnTo>
                  <a:lnTo>
                    <a:pt x="13519" y="12641"/>
                  </a:lnTo>
                  <a:lnTo>
                    <a:pt x="13851" y="12290"/>
                  </a:lnTo>
                  <a:lnTo>
                    <a:pt x="14182" y="11919"/>
                  </a:lnTo>
                  <a:lnTo>
                    <a:pt x="14494" y="11529"/>
                  </a:lnTo>
                  <a:lnTo>
                    <a:pt x="14807" y="11139"/>
                  </a:lnTo>
                  <a:lnTo>
                    <a:pt x="15119" y="10729"/>
                  </a:lnTo>
                  <a:lnTo>
                    <a:pt x="15411" y="10300"/>
                  </a:lnTo>
                  <a:lnTo>
                    <a:pt x="15684" y="9871"/>
                  </a:lnTo>
                  <a:lnTo>
                    <a:pt x="15938" y="9422"/>
                  </a:lnTo>
                  <a:lnTo>
                    <a:pt x="16192" y="8974"/>
                  </a:lnTo>
                  <a:lnTo>
                    <a:pt x="16406" y="8506"/>
                  </a:lnTo>
                  <a:lnTo>
                    <a:pt x="16621" y="8037"/>
                  </a:lnTo>
                  <a:lnTo>
                    <a:pt x="16796" y="7550"/>
                  </a:lnTo>
                  <a:lnTo>
                    <a:pt x="16952" y="7062"/>
                  </a:lnTo>
                  <a:lnTo>
                    <a:pt x="17089" y="6555"/>
                  </a:lnTo>
                  <a:lnTo>
                    <a:pt x="17206" y="6048"/>
                  </a:lnTo>
                  <a:lnTo>
                    <a:pt x="17284" y="5521"/>
                  </a:lnTo>
                  <a:lnTo>
                    <a:pt x="17343" y="4994"/>
                  </a:lnTo>
                  <a:lnTo>
                    <a:pt x="17343" y="4468"/>
                  </a:lnTo>
                  <a:lnTo>
                    <a:pt x="17343" y="4253"/>
                  </a:lnTo>
                  <a:lnTo>
                    <a:pt x="17304" y="3980"/>
                  </a:lnTo>
                  <a:lnTo>
                    <a:pt x="17225" y="3668"/>
                  </a:lnTo>
                  <a:lnTo>
                    <a:pt x="17147" y="3336"/>
                  </a:lnTo>
                  <a:lnTo>
                    <a:pt x="17011" y="2985"/>
                  </a:lnTo>
                  <a:lnTo>
                    <a:pt x="16855" y="2614"/>
                  </a:lnTo>
                  <a:lnTo>
                    <a:pt x="16660" y="2224"/>
                  </a:lnTo>
                  <a:lnTo>
                    <a:pt x="16426" y="1854"/>
                  </a:lnTo>
                  <a:lnTo>
                    <a:pt x="16153" y="1483"/>
                  </a:lnTo>
                  <a:lnTo>
                    <a:pt x="15997" y="1307"/>
                  </a:lnTo>
                  <a:lnTo>
                    <a:pt x="15840" y="1151"/>
                  </a:lnTo>
                  <a:lnTo>
                    <a:pt x="15665" y="976"/>
                  </a:lnTo>
                  <a:lnTo>
                    <a:pt x="15489" y="839"/>
                  </a:lnTo>
                  <a:lnTo>
                    <a:pt x="15294" y="683"/>
                  </a:lnTo>
                  <a:lnTo>
                    <a:pt x="15080" y="546"/>
                  </a:lnTo>
                  <a:lnTo>
                    <a:pt x="14865" y="429"/>
                  </a:lnTo>
                  <a:lnTo>
                    <a:pt x="14631" y="332"/>
                  </a:lnTo>
                  <a:lnTo>
                    <a:pt x="14397" y="234"/>
                  </a:lnTo>
                  <a:lnTo>
                    <a:pt x="14124" y="156"/>
                  </a:lnTo>
                  <a:lnTo>
                    <a:pt x="13870" y="78"/>
                  </a:lnTo>
                  <a:lnTo>
                    <a:pt x="13578" y="39"/>
                  </a:lnTo>
                  <a:lnTo>
                    <a:pt x="13285" y="0"/>
                  </a:lnTo>
                  <a:lnTo>
                    <a:pt x="12973" y="0"/>
                  </a:lnTo>
                  <a:lnTo>
                    <a:pt x="12583" y="20"/>
                  </a:lnTo>
                  <a:lnTo>
                    <a:pt x="12212" y="59"/>
                  </a:lnTo>
                  <a:lnTo>
                    <a:pt x="11861" y="117"/>
                  </a:lnTo>
                  <a:lnTo>
                    <a:pt x="11529" y="215"/>
                  </a:lnTo>
                  <a:lnTo>
                    <a:pt x="11217" y="332"/>
                  </a:lnTo>
                  <a:lnTo>
                    <a:pt x="10925" y="468"/>
                  </a:lnTo>
                  <a:lnTo>
                    <a:pt x="10632" y="605"/>
                  </a:lnTo>
                  <a:lnTo>
                    <a:pt x="10378" y="781"/>
                  </a:lnTo>
                  <a:lnTo>
                    <a:pt x="10144" y="956"/>
                  </a:lnTo>
                  <a:lnTo>
                    <a:pt x="9930" y="1132"/>
                  </a:lnTo>
                  <a:lnTo>
                    <a:pt x="9715" y="1307"/>
                  </a:lnTo>
                  <a:lnTo>
                    <a:pt x="9540" y="1502"/>
                  </a:lnTo>
                  <a:lnTo>
                    <a:pt x="9364" y="1697"/>
                  </a:lnTo>
                  <a:lnTo>
                    <a:pt x="9208" y="1893"/>
                  </a:lnTo>
                  <a:lnTo>
                    <a:pt x="8935" y="2263"/>
                  </a:lnTo>
                  <a:lnTo>
                    <a:pt x="8896" y="2322"/>
                  </a:lnTo>
                  <a:lnTo>
                    <a:pt x="8818" y="2361"/>
                  </a:lnTo>
                  <a:lnTo>
                    <a:pt x="8740" y="2400"/>
                  </a:lnTo>
                  <a:lnTo>
                    <a:pt x="8603" y="2400"/>
                  </a:lnTo>
                  <a:lnTo>
                    <a:pt x="8525" y="2361"/>
                  </a:lnTo>
                  <a:lnTo>
                    <a:pt x="8467" y="2322"/>
                  </a:lnTo>
                  <a:lnTo>
                    <a:pt x="8408" y="2263"/>
                  </a:lnTo>
                  <a:lnTo>
                    <a:pt x="8135" y="1893"/>
                  </a:lnTo>
                  <a:lnTo>
                    <a:pt x="7979" y="1697"/>
                  </a:lnTo>
                  <a:lnTo>
                    <a:pt x="7803" y="1502"/>
                  </a:lnTo>
                  <a:lnTo>
                    <a:pt x="7628" y="1307"/>
                  </a:lnTo>
                  <a:lnTo>
                    <a:pt x="7413" y="1132"/>
                  </a:lnTo>
                  <a:lnTo>
                    <a:pt x="7199" y="956"/>
                  </a:lnTo>
                  <a:lnTo>
                    <a:pt x="6965" y="781"/>
                  </a:lnTo>
                  <a:lnTo>
                    <a:pt x="6711" y="605"/>
                  </a:lnTo>
                  <a:lnTo>
                    <a:pt x="6418" y="468"/>
                  </a:lnTo>
                  <a:lnTo>
                    <a:pt x="6126" y="332"/>
                  </a:lnTo>
                  <a:lnTo>
                    <a:pt x="5814" y="215"/>
                  </a:lnTo>
                  <a:lnTo>
                    <a:pt x="5482" y="117"/>
                  </a:lnTo>
                  <a:lnTo>
                    <a:pt x="5131" y="59"/>
                  </a:lnTo>
                  <a:lnTo>
                    <a:pt x="4760" y="20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2" name="Google Shape;55;p15">
              <a:extLst>
                <a:ext uri="{FF2B5EF4-FFF2-40B4-BE49-F238E27FC236}">
                  <a16:creationId xmlns:a16="http://schemas.microsoft.com/office/drawing/2014/main" id="{E888B002-85DD-4ABD-AEE6-1881489305BF}"/>
                </a:ext>
              </a:extLst>
            </p:cNvPr>
            <p:cNvSpPr/>
            <p:nvPr/>
          </p:nvSpPr>
          <p:spPr>
            <a:xfrm>
              <a:off x="1366618" y="1682624"/>
              <a:ext cx="216290" cy="465816"/>
            </a:xfrm>
            <a:custGeom>
              <a:avLst/>
              <a:gdLst/>
              <a:ahLst/>
              <a:cxnLst/>
              <a:rect l="l" t="t" r="r" b="b"/>
              <a:pathLst>
                <a:path w="17890" h="38529" extrusionOk="0">
                  <a:moveTo>
                    <a:pt x="1" y="1"/>
                  </a:moveTo>
                  <a:lnTo>
                    <a:pt x="1" y="38528"/>
                  </a:lnTo>
                  <a:lnTo>
                    <a:pt x="17889" y="38528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3" name="Google Shape;56;p15">
              <a:extLst>
                <a:ext uri="{FF2B5EF4-FFF2-40B4-BE49-F238E27FC236}">
                  <a16:creationId xmlns:a16="http://schemas.microsoft.com/office/drawing/2014/main" id="{516A1DC4-CE82-43B7-9068-FE12E34E5514}"/>
                </a:ext>
              </a:extLst>
            </p:cNvPr>
            <p:cNvSpPr/>
            <p:nvPr/>
          </p:nvSpPr>
          <p:spPr>
            <a:xfrm>
              <a:off x="1366618" y="1648399"/>
              <a:ext cx="216290" cy="465816"/>
            </a:xfrm>
            <a:custGeom>
              <a:avLst/>
              <a:gdLst/>
              <a:ahLst/>
              <a:cxnLst/>
              <a:rect l="l" t="t" r="r" b="b"/>
              <a:pathLst>
                <a:path w="17890" h="38529" fill="none" extrusionOk="0">
                  <a:moveTo>
                    <a:pt x="17889" y="38528"/>
                  </a:moveTo>
                  <a:lnTo>
                    <a:pt x="1" y="38528"/>
                  </a:lnTo>
                  <a:lnTo>
                    <a:pt x="1" y="1"/>
                  </a:lnTo>
                  <a:lnTo>
                    <a:pt x="17889" y="1"/>
                  </a:lnTo>
                  <a:lnTo>
                    <a:pt x="17889" y="385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" name="Google Shape;57;p15">
              <a:extLst>
                <a:ext uri="{FF2B5EF4-FFF2-40B4-BE49-F238E27FC236}">
                  <a16:creationId xmlns:a16="http://schemas.microsoft.com/office/drawing/2014/main" id="{D178D7C5-6E50-4975-9C61-DA91658683EC}"/>
                </a:ext>
              </a:extLst>
            </p:cNvPr>
            <p:cNvSpPr/>
            <p:nvPr/>
          </p:nvSpPr>
          <p:spPr>
            <a:xfrm>
              <a:off x="1300583" y="1490888"/>
              <a:ext cx="348361" cy="194117"/>
            </a:xfrm>
            <a:custGeom>
              <a:avLst/>
              <a:gdLst/>
              <a:ahLst/>
              <a:cxnLst/>
              <a:rect l="l" t="t" r="r" b="b"/>
              <a:pathLst>
                <a:path w="28814" h="16056" extrusionOk="0">
                  <a:moveTo>
                    <a:pt x="14417" y="0"/>
                  </a:moveTo>
                  <a:lnTo>
                    <a:pt x="14183" y="20"/>
                  </a:lnTo>
                  <a:lnTo>
                    <a:pt x="13949" y="78"/>
                  </a:lnTo>
                  <a:lnTo>
                    <a:pt x="13851" y="137"/>
                  </a:lnTo>
                  <a:lnTo>
                    <a:pt x="13754" y="195"/>
                  </a:lnTo>
                  <a:lnTo>
                    <a:pt x="13656" y="273"/>
                  </a:lnTo>
                  <a:lnTo>
                    <a:pt x="13558" y="351"/>
                  </a:lnTo>
                  <a:lnTo>
                    <a:pt x="332" y="14046"/>
                  </a:lnTo>
                  <a:lnTo>
                    <a:pt x="215" y="14202"/>
                  </a:lnTo>
                  <a:lnTo>
                    <a:pt x="118" y="14358"/>
                  </a:lnTo>
                  <a:lnTo>
                    <a:pt x="59" y="14514"/>
                  </a:lnTo>
                  <a:lnTo>
                    <a:pt x="20" y="14670"/>
                  </a:lnTo>
                  <a:lnTo>
                    <a:pt x="1" y="14846"/>
                  </a:lnTo>
                  <a:lnTo>
                    <a:pt x="20" y="15021"/>
                  </a:lnTo>
                  <a:lnTo>
                    <a:pt x="40" y="15177"/>
                  </a:lnTo>
                  <a:lnTo>
                    <a:pt x="98" y="15333"/>
                  </a:lnTo>
                  <a:lnTo>
                    <a:pt x="176" y="15470"/>
                  </a:lnTo>
                  <a:lnTo>
                    <a:pt x="274" y="15606"/>
                  </a:lnTo>
                  <a:lnTo>
                    <a:pt x="391" y="15743"/>
                  </a:lnTo>
                  <a:lnTo>
                    <a:pt x="508" y="15840"/>
                  </a:lnTo>
                  <a:lnTo>
                    <a:pt x="664" y="15938"/>
                  </a:lnTo>
                  <a:lnTo>
                    <a:pt x="820" y="15997"/>
                  </a:lnTo>
                  <a:lnTo>
                    <a:pt x="996" y="16036"/>
                  </a:lnTo>
                  <a:lnTo>
                    <a:pt x="1191" y="16055"/>
                  </a:lnTo>
                  <a:lnTo>
                    <a:pt x="27623" y="16055"/>
                  </a:lnTo>
                  <a:lnTo>
                    <a:pt x="27818" y="16036"/>
                  </a:lnTo>
                  <a:lnTo>
                    <a:pt x="27994" y="15997"/>
                  </a:lnTo>
                  <a:lnTo>
                    <a:pt x="28150" y="15938"/>
                  </a:lnTo>
                  <a:lnTo>
                    <a:pt x="28306" y="15840"/>
                  </a:lnTo>
                  <a:lnTo>
                    <a:pt x="28423" y="15743"/>
                  </a:lnTo>
                  <a:lnTo>
                    <a:pt x="28540" y="15606"/>
                  </a:lnTo>
                  <a:lnTo>
                    <a:pt x="28638" y="15470"/>
                  </a:lnTo>
                  <a:lnTo>
                    <a:pt x="28716" y="15333"/>
                  </a:lnTo>
                  <a:lnTo>
                    <a:pt x="28774" y="15177"/>
                  </a:lnTo>
                  <a:lnTo>
                    <a:pt x="28794" y="15021"/>
                  </a:lnTo>
                  <a:lnTo>
                    <a:pt x="28813" y="14846"/>
                  </a:lnTo>
                  <a:lnTo>
                    <a:pt x="28794" y="14670"/>
                  </a:lnTo>
                  <a:lnTo>
                    <a:pt x="28755" y="14514"/>
                  </a:lnTo>
                  <a:lnTo>
                    <a:pt x="28696" y="14358"/>
                  </a:lnTo>
                  <a:lnTo>
                    <a:pt x="28599" y="14202"/>
                  </a:lnTo>
                  <a:lnTo>
                    <a:pt x="28482" y="14046"/>
                  </a:lnTo>
                  <a:lnTo>
                    <a:pt x="15256" y="351"/>
                  </a:lnTo>
                  <a:lnTo>
                    <a:pt x="15158" y="273"/>
                  </a:lnTo>
                  <a:lnTo>
                    <a:pt x="15061" y="195"/>
                  </a:lnTo>
                  <a:lnTo>
                    <a:pt x="14963" y="137"/>
                  </a:lnTo>
                  <a:lnTo>
                    <a:pt x="14865" y="78"/>
                  </a:lnTo>
                  <a:lnTo>
                    <a:pt x="14631" y="20"/>
                  </a:lnTo>
                  <a:lnTo>
                    <a:pt x="144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5" name="Google Shape;58;p15">
              <a:extLst>
                <a:ext uri="{FF2B5EF4-FFF2-40B4-BE49-F238E27FC236}">
                  <a16:creationId xmlns:a16="http://schemas.microsoft.com/office/drawing/2014/main" id="{7986E41E-5CC6-4542-8430-0B21C047BEFB}"/>
                </a:ext>
              </a:extLst>
            </p:cNvPr>
            <p:cNvSpPr/>
            <p:nvPr/>
          </p:nvSpPr>
          <p:spPr>
            <a:xfrm>
              <a:off x="2865186" y="1494154"/>
              <a:ext cx="216048" cy="465816"/>
            </a:xfrm>
            <a:custGeom>
              <a:avLst/>
              <a:gdLst/>
              <a:ahLst/>
              <a:cxnLst/>
              <a:rect l="l" t="t" r="r" b="b"/>
              <a:pathLst>
                <a:path w="17870" h="38529" extrusionOk="0">
                  <a:moveTo>
                    <a:pt x="0" y="1"/>
                  </a:moveTo>
                  <a:lnTo>
                    <a:pt x="0" y="38528"/>
                  </a:lnTo>
                  <a:lnTo>
                    <a:pt x="17869" y="38528"/>
                  </a:lnTo>
                  <a:lnTo>
                    <a:pt x="1786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" name="Google Shape;59;p15">
              <a:extLst>
                <a:ext uri="{FF2B5EF4-FFF2-40B4-BE49-F238E27FC236}">
                  <a16:creationId xmlns:a16="http://schemas.microsoft.com/office/drawing/2014/main" id="{E1CD0E67-1C8B-4C4D-A1C9-074F3E946DBD}"/>
                </a:ext>
              </a:extLst>
            </p:cNvPr>
            <p:cNvSpPr/>
            <p:nvPr/>
          </p:nvSpPr>
          <p:spPr>
            <a:xfrm>
              <a:off x="2799150" y="1302418"/>
              <a:ext cx="348119" cy="194105"/>
            </a:xfrm>
            <a:custGeom>
              <a:avLst/>
              <a:gdLst/>
              <a:ahLst/>
              <a:cxnLst/>
              <a:rect l="l" t="t" r="r" b="b"/>
              <a:pathLst>
                <a:path w="28794" h="16055" extrusionOk="0">
                  <a:moveTo>
                    <a:pt x="14397" y="0"/>
                  </a:moveTo>
                  <a:lnTo>
                    <a:pt x="14163" y="20"/>
                  </a:lnTo>
                  <a:lnTo>
                    <a:pt x="13948" y="98"/>
                  </a:lnTo>
                  <a:lnTo>
                    <a:pt x="13831" y="137"/>
                  </a:lnTo>
                  <a:lnTo>
                    <a:pt x="13733" y="195"/>
                  </a:lnTo>
                  <a:lnTo>
                    <a:pt x="13636" y="273"/>
                  </a:lnTo>
                  <a:lnTo>
                    <a:pt x="13538" y="371"/>
                  </a:lnTo>
                  <a:lnTo>
                    <a:pt x="332" y="14065"/>
                  </a:lnTo>
                  <a:lnTo>
                    <a:pt x="215" y="14201"/>
                  </a:lnTo>
                  <a:lnTo>
                    <a:pt x="117" y="14358"/>
                  </a:lnTo>
                  <a:lnTo>
                    <a:pt x="39" y="14514"/>
                  </a:lnTo>
                  <a:lnTo>
                    <a:pt x="0" y="14689"/>
                  </a:lnTo>
                  <a:lnTo>
                    <a:pt x="0" y="14845"/>
                  </a:lnTo>
                  <a:lnTo>
                    <a:pt x="0" y="15021"/>
                  </a:lnTo>
                  <a:lnTo>
                    <a:pt x="39" y="15177"/>
                  </a:lnTo>
                  <a:lnTo>
                    <a:pt x="98" y="15333"/>
                  </a:lnTo>
                  <a:lnTo>
                    <a:pt x="156" y="15489"/>
                  </a:lnTo>
                  <a:lnTo>
                    <a:pt x="254" y="15626"/>
                  </a:lnTo>
                  <a:lnTo>
                    <a:pt x="371" y="15743"/>
                  </a:lnTo>
                  <a:lnTo>
                    <a:pt x="507" y="15860"/>
                  </a:lnTo>
                  <a:lnTo>
                    <a:pt x="644" y="15938"/>
                  </a:lnTo>
                  <a:lnTo>
                    <a:pt x="820" y="15996"/>
                  </a:lnTo>
                  <a:lnTo>
                    <a:pt x="995" y="16035"/>
                  </a:lnTo>
                  <a:lnTo>
                    <a:pt x="1171" y="16055"/>
                  </a:lnTo>
                  <a:lnTo>
                    <a:pt x="27623" y="16055"/>
                  </a:lnTo>
                  <a:lnTo>
                    <a:pt x="27798" y="16035"/>
                  </a:lnTo>
                  <a:lnTo>
                    <a:pt x="27974" y="15996"/>
                  </a:lnTo>
                  <a:lnTo>
                    <a:pt x="28150" y="15938"/>
                  </a:lnTo>
                  <a:lnTo>
                    <a:pt x="28286" y="15860"/>
                  </a:lnTo>
                  <a:lnTo>
                    <a:pt x="28423" y="15743"/>
                  </a:lnTo>
                  <a:lnTo>
                    <a:pt x="28540" y="15626"/>
                  </a:lnTo>
                  <a:lnTo>
                    <a:pt x="28637" y="15489"/>
                  </a:lnTo>
                  <a:lnTo>
                    <a:pt x="28696" y="15333"/>
                  </a:lnTo>
                  <a:lnTo>
                    <a:pt x="28754" y="15177"/>
                  </a:lnTo>
                  <a:lnTo>
                    <a:pt x="28793" y="15021"/>
                  </a:lnTo>
                  <a:lnTo>
                    <a:pt x="28793" y="14845"/>
                  </a:lnTo>
                  <a:lnTo>
                    <a:pt x="28793" y="14689"/>
                  </a:lnTo>
                  <a:lnTo>
                    <a:pt x="28754" y="14514"/>
                  </a:lnTo>
                  <a:lnTo>
                    <a:pt x="28676" y="14358"/>
                  </a:lnTo>
                  <a:lnTo>
                    <a:pt x="28579" y="14201"/>
                  </a:lnTo>
                  <a:lnTo>
                    <a:pt x="28462" y="14065"/>
                  </a:lnTo>
                  <a:lnTo>
                    <a:pt x="15255" y="371"/>
                  </a:lnTo>
                  <a:lnTo>
                    <a:pt x="15158" y="273"/>
                  </a:lnTo>
                  <a:lnTo>
                    <a:pt x="15060" y="195"/>
                  </a:lnTo>
                  <a:lnTo>
                    <a:pt x="14962" y="137"/>
                  </a:lnTo>
                  <a:lnTo>
                    <a:pt x="14845" y="98"/>
                  </a:lnTo>
                  <a:lnTo>
                    <a:pt x="14631" y="20"/>
                  </a:lnTo>
                  <a:lnTo>
                    <a:pt x="1439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" name="Google Shape;60;p15">
              <a:extLst>
                <a:ext uri="{FF2B5EF4-FFF2-40B4-BE49-F238E27FC236}">
                  <a16:creationId xmlns:a16="http://schemas.microsoft.com/office/drawing/2014/main" id="{8636CC6B-8AC8-418F-9220-7CB77AC5E9BD}"/>
                </a:ext>
              </a:extLst>
            </p:cNvPr>
            <p:cNvSpPr/>
            <p:nvPr/>
          </p:nvSpPr>
          <p:spPr>
            <a:xfrm>
              <a:off x="1015452" y="1883067"/>
              <a:ext cx="2369072" cy="1486065"/>
            </a:xfrm>
            <a:custGeom>
              <a:avLst/>
              <a:gdLst/>
              <a:ahLst/>
              <a:cxnLst/>
              <a:rect l="l" t="t" r="r" b="b"/>
              <a:pathLst>
                <a:path w="195953" h="127015" extrusionOk="0">
                  <a:moveTo>
                    <a:pt x="9754" y="1"/>
                  </a:moveTo>
                  <a:lnTo>
                    <a:pt x="9247" y="20"/>
                  </a:lnTo>
                  <a:lnTo>
                    <a:pt x="8759" y="60"/>
                  </a:lnTo>
                  <a:lnTo>
                    <a:pt x="8271" y="118"/>
                  </a:lnTo>
                  <a:lnTo>
                    <a:pt x="7784" y="216"/>
                  </a:lnTo>
                  <a:lnTo>
                    <a:pt x="7315" y="313"/>
                  </a:lnTo>
                  <a:lnTo>
                    <a:pt x="6847" y="450"/>
                  </a:lnTo>
                  <a:lnTo>
                    <a:pt x="6399" y="606"/>
                  </a:lnTo>
                  <a:lnTo>
                    <a:pt x="5950" y="781"/>
                  </a:lnTo>
                  <a:lnTo>
                    <a:pt x="5521" y="976"/>
                  </a:lnTo>
                  <a:lnTo>
                    <a:pt x="5092" y="1191"/>
                  </a:lnTo>
                  <a:lnTo>
                    <a:pt x="4682" y="1425"/>
                  </a:lnTo>
                  <a:lnTo>
                    <a:pt x="4292" y="1679"/>
                  </a:lnTo>
                  <a:lnTo>
                    <a:pt x="3921" y="1952"/>
                  </a:lnTo>
                  <a:lnTo>
                    <a:pt x="3551" y="2244"/>
                  </a:lnTo>
                  <a:lnTo>
                    <a:pt x="3180" y="2537"/>
                  </a:lnTo>
                  <a:lnTo>
                    <a:pt x="2848" y="2869"/>
                  </a:lnTo>
                  <a:lnTo>
                    <a:pt x="2536" y="3200"/>
                  </a:lnTo>
                  <a:lnTo>
                    <a:pt x="2224" y="3551"/>
                  </a:lnTo>
                  <a:lnTo>
                    <a:pt x="1931" y="3922"/>
                  </a:lnTo>
                  <a:lnTo>
                    <a:pt x="1658" y="4312"/>
                  </a:lnTo>
                  <a:lnTo>
                    <a:pt x="1405" y="4702"/>
                  </a:lnTo>
                  <a:lnTo>
                    <a:pt x="1171" y="5112"/>
                  </a:lnTo>
                  <a:lnTo>
                    <a:pt x="956" y="5541"/>
                  </a:lnTo>
                  <a:lnTo>
                    <a:pt x="761" y="5970"/>
                  </a:lnTo>
                  <a:lnTo>
                    <a:pt x="585" y="6419"/>
                  </a:lnTo>
                  <a:lnTo>
                    <a:pt x="429" y="6868"/>
                  </a:lnTo>
                  <a:lnTo>
                    <a:pt x="293" y="7316"/>
                  </a:lnTo>
                  <a:lnTo>
                    <a:pt x="195" y="7804"/>
                  </a:lnTo>
                  <a:lnTo>
                    <a:pt x="98" y="8272"/>
                  </a:lnTo>
                  <a:lnTo>
                    <a:pt x="39" y="8760"/>
                  </a:lnTo>
                  <a:lnTo>
                    <a:pt x="0" y="9267"/>
                  </a:lnTo>
                  <a:lnTo>
                    <a:pt x="0" y="9755"/>
                  </a:lnTo>
                  <a:lnTo>
                    <a:pt x="0" y="117241"/>
                  </a:lnTo>
                  <a:lnTo>
                    <a:pt x="0" y="117749"/>
                  </a:lnTo>
                  <a:lnTo>
                    <a:pt x="39" y="118256"/>
                  </a:lnTo>
                  <a:lnTo>
                    <a:pt x="98" y="118743"/>
                  </a:lnTo>
                  <a:lnTo>
                    <a:pt x="195" y="119212"/>
                  </a:lnTo>
                  <a:lnTo>
                    <a:pt x="293" y="119680"/>
                  </a:lnTo>
                  <a:lnTo>
                    <a:pt x="429" y="120148"/>
                  </a:lnTo>
                  <a:lnTo>
                    <a:pt x="585" y="120597"/>
                  </a:lnTo>
                  <a:lnTo>
                    <a:pt x="761" y="121045"/>
                  </a:lnTo>
                  <a:lnTo>
                    <a:pt x="956" y="121474"/>
                  </a:lnTo>
                  <a:lnTo>
                    <a:pt x="1171" y="121904"/>
                  </a:lnTo>
                  <a:lnTo>
                    <a:pt x="1405" y="122313"/>
                  </a:lnTo>
                  <a:lnTo>
                    <a:pt x="1658" y="122703"/>
                  </a:lnTo>
                  <a:lnTo>
                    <a:pt x="1931" y="123094"/>
                  </a:lnTo>
                  <a:lnTo>
                    <a:pt x="2224" y="123464"/>
                  </a:lnTo>
                  <a:lnTo>
                    <a:pt x="2536" y="123815"/>
                  </a:lnTo>
                  <a:lnTo>
                    <a:pt x="2848" y="124147"/>
                  </a:lnTo>
                  <a:lnTo>
                    <a:pt x="3180" y="124479"/>
                  </a:lnTo>
                  <a:lnTo>
                    <a:pt x="3551" y="124771"/>
                  </a:lnTo>
                  <a:lnTo>
                    <a:pt x="3921" y="125064"/>
                  </a:lnTo>
                  <a:lnTo>
                    <a:pt x="4292" y="125337"/>
                  </a:lnTo>
                  <a:lnTo>
                    <a:pt x="4682" y="125591"/>
                  </a:lnTo>
                  <a:lnTo>
                    <a:pt x="5092" y="125825"/>
                  </a:lnTo>
                  <a:lnTo>
                    <a:pt x="5521" y="126039"/>
                  </a:lnTo>
                  <a:lnTo>
                    <a:pt x="5950" y="126234"/>
                  </a:lnTo>
                  <a:lnTo>
                    <a:pt x="6399" y="126410"/>
                  </a:lnTo>
                  <a:lnTo>
                    <a:pt x="6847" y="126566"/>
                  </a:lnTo>
                  <a:lnTo>
                    <a:pt x="7315" y="126702"/>
                  </a:lnTo>
                  <a:lnTo>
                    <a:pt x="7784" y="126800"/>
                  </a:lnTo>
                  <a:lnTo>
                    <a:pt x="8271" y="126898"/>
                  </a:lnTo>
                  <a:lnTo>
                    <a:pt x="8759" y="126956"/>
                  </a:lnTo>
                  <a:lnTo>
                    <a:pt x="9247" y="126995"/>
                  </a:lnTo>
                  <a:lnTo>
                    <a:pt x="9754" y="127015"/>
                  </a:lnTo>
                  <a:lnTo>
                    <a:pt x="186199" y="127015"/>
                  </a:lnTo>
                  <a:lnTo>
                    <a:pt x="186706" y="126995"/>
                  </a:lnTo>
                  <a:lnTo>
                    <a:pt x="187194" y="126956"/>
                  </a:lnTo>
                  <a:lnTo>
                    <a:pt x="187682" y="126898"/>
                  </a:lnTo>
                  <a:lnTo>
                    <a:pt x="188169" y="126800"/>
                  </a:lnTo>
                  <a:lnTo>
                    <a:pt x="188637" y="126702"/>
                  </a:lnTo>
                  <a:lnTo>
                    <a:pt x="189106" y="126566"/>
                  </a:lnTo>
                  <a:lnTo>
                    <a:pt x="189554" y="126410"/>
                  </a:lnTo>
                  <a:lnTo>
                    <a:pt x="190003" y="126234"/>
                  </a:lnTo>
                  <a:lnTo>
                    <a:pt x="190432" y="126039"/>
                  </a:lnTo>
                  <a:lnTo>
                    <a:pt x="190861" y="125825"/>
                  </a:lnTo>
                  <a:lnTo>
                    <a:pt x="191271" y="125591"/>
                  </a:lnTo>
                  <a:lnTo>
                    <a:pt x="191661" y="125337"/>
                  </a:lnTo>
                  <a:lnTo>
                    <a:pt x="192032" y="125064"/>
                  </a:lnTo>
                  <a:lnTo>
                    <a:pt x="192402" y="124771"/>
                  </a:lnTo>
                  <a:lnTo>
                    <a:pt x="192754" y="124479"/>
                  </a:lnTo>
                  <a:lnTo>
                    <a:pt x="193105" y="124147"/>
                  </a:lnTo>
                  <a:lnTo>
                    <a:pt x="193417" y="123815"/>
                  </a:lnTo>
                  <a:lnTo>
                    <a:pt x="193729" y="123464"/>
                  </a:lnTo>
                  <a:lnTo>
                    <a:pt x="194022" y="123094"/>
                  </a:lnTo>
                  <a:lnTo>
                    <a:pt x="194295" y="122703"/>
                  </a:lnTo>
                  <a:lnTo>
                    <a:pt x="194548" y="122313"/>
                  </a:lnTo>
                  <a:lnTo>
                    <a:pt x="194782" y="121904"/>
                  </a:lnTo>
                  <a:lnTo>
                    <a:pt x="194997" y="121474"/>
                  </a:lnTo>
                  <a:lnTo>
                    <a:pt x="195192" y="121045"/>
                  </a:lnTo>
                  <a:lnTo>
                    <a:pt x="195368" y="120597"/>
                  </a:lnTo>
                  <a:lnTo>
                    <a:pt x="195524" y="120148"/>
                  </a:lnTo>
                  <a:lnTo>
                    <a:pt x="195660" y="119680"/>
                  </a:lnTo>
                  <a:lnTo>
                    <a:pt x="195758" y="119212"/>
                  </a:lnTo>
                  <a:lnTo>
                    <a:pt x="195855" y="118743"/>
                  </a:lnTo>
                  <a:lnTo>
                    <a:pt x="195914" y="118256"/>
                  </a:lnTo>
                  <a:lnTo>
                    <a:pt x="195953" y="117749"/>
                  </a:lnTo>
                  <a:lnTo>
                    <a:pt x="195953" y="117241"/>
                  </a:lnTo>
                  <a:lnTo>
                    <a:pt x="195953" y="9755"/>
                  </a:lnTo>
                  <a:lnTo>
                    <a:pt x="195953" y="9267"/>
                  </a:lnTo>
                  <a:lnTo>
                    <a:pt x="195914" y="8760"/>
                  </a:lnTo>
                  <a:lnTo>
                    <a:pt x="195855" y="8272"/>
                  </a:lnTo>
                  <a:lnTo>
                    <a:pt x="195758" y="7804"/>
                  </a:lnTo>
                  <a:lnTo>
                    <a:pt x="195660" y="7316"/>
                  </a:lnTo>
                  <a:lnTo>
                    <a:pt x="195524" y="6868"/>
                  </a:lnTo>
                  <a:lnTo>
                    <a:pt x="195368" y="6419"/>
                  </a:lnTo>
                  <a:lnTo>
                    <a:pt x="195192" y="5970"/>
                  </a:lnTo>
                  <a:lnTo>
                    <a:pt x="194997" y="5541"/>
                  </a:lnTo>
                  <a:lnTo>
                    <a:pt x="194782" y="5112"/>
                  </a:lnTo>
                  <a:lnTo>
                    <a:pt x="194548" y="4702"/>
                  </a:lnTo>
                  <a:lnTo>
                    <a:pt x="194295" y="4312"/>
                  </a:lnTo>
                  <a:lnTo>
                    <a:pt x="194022" y="3922"/>
                  </a:lnTo>
                  <a:lnTo>
                    <a:pt x="193729" y="3551"/>
                  </a:lnTo>
                  <a:lnTo>
                    <a:pt x="193417" y="3200"/>
                  </a:lnTo>
                  <a:lnTo>
                    <a:pt x="193105" y="2869"/>
                  </a:lnTo>
                  <a:lnTo>
                    <a:pt x="192754" y="2537"/>
                  </a:lnTo>
                  <a:lnTo>
                    <a:pt x="192402" y="2244"/>
                  </a:lnTo>
                  <a:lnTo>
                    <a:pt x="192032" y="1952"/>
                  </a:lnTo>
                  <a:lnTo>
                    <a:pt x="191661" y="1679"/>
                  </a:lnTo>
                  <a:lnTo>
                    <a:pt x="191271" y="1425"/>
                  </a:lnTo>
                  <a:lnTo>
                    <a:pt x="190861" y="1191"/>
                  </a:lnTo>
                  <a:lnTo>
                    <a:pt x="190432" y="976"/>
                  </a:lnTo>
                  <a:lnTo>
                    <a:pt x="190003" y="781"/>
                  </a:lnTo>
                  <a:lnTo>
                    <a:pt x="189554" y="606"/>
                  </a:lnTo>
                  <a:lnTo>
                    <a:pt x="189106" y="450"/>
                  </a:lnTo>
                  <a:lnTo>
                    <a:pt x="188637" y="313"/>
                  </a:lnTo>
                  <a:lnTo>
                    <a:pt x="188169" y="216"/>
                  </a:lnTo>
                  <a:lnTo>
                    <a:pt x="187682" y="118"/>
                  </a:lnTo>
                  <a:lnTo>
                    <a:pt x="187194" y="60"/>
                  </a:lnTo>
                  <a:lnTo>
                    <a:pt x="186706" y="20"/>
                  </a:lnTo>
                  <a:lnTo>
                    <a:pt x="186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" name="Google Shape;61;p15">
              <a:extLst>
                <a:ext uri="{FF2B5EF4-FFF2-40B4-BE49-F238E27FC236}">
                  <a16:creationId xmlns:a16="http://schemas.microsoft.com/office/drawing/2014/main" id="{F5053512-40BA-4623-B8A2-A4ED3D0418FA}"/>
                </a:ext>
              </a:extLst>
            </p:cNvPr>
            <p:cNvSpPr/>
            <p:nvPr/>
          </p:nvSpPr>
          <p:spPr>
            <a:xfrm>
              <a:off x="1015452" y="1883066"/>
              <a:ext cx="2369072" cy="1535611"/>
            </a:xfrm>
            <a:custGeom>
              <a:avLst/>
              <a:gdLst/>
              <a:ahLst/>
              <a:cxnLst/>
              <a:rect l="l" t="t" r="r" b="b"/>
              <a:pathLst>
                <a:path w="195953" h="127015" fill="none" extrusionOk="0">
                  <a:moveTo>
                    <a:pt x="0" y="117241"/>
                  </a:moveTo>
                  <a:lnTo>
                    <a:pt x="0" y="9755"/>
                  </a:lnTo>
                  <a:lnTo>
                    <a:pt x="0" y="9755"/>
                  </a:lnTo>
                  <a:lnTo>
                    <a:pt x="0" y="9267"/>
                  </a:lnTo>
                  <a:lnTo>
                    <a:pt x="39" y="8760"/>
                  </a:lnTo>
                  <a:lnTo>
                    <a:pt x="98" y="8272"/>
                  </a:lnTo>
                  <a:lnTo>
                    <a:pt x="195" y="7804"/>
                  </a:lnTo>
                  <a:lnTo>
                    <a:pt x="293" y="7316"/>
                  </a:lnTo>
                  <a:lnTo>
                    <a:pt x="429" y="6868"/>
                  </a:lnTo>
                  <a:lnTo>
                    <a:pt x="585" y="6419"/>
                  </a:lnTo>
                  <a:lnTo>
                    <a:pt x="761" y="5970"/>
                  </a:lnTo>
                  <a:lnTo>
                    <a:pt x="956" y="5541"/>
                  </a:lnTo>
                  <a:lnTo>
                    <a:pt x="1171" y="5112"/>
                  </a:lnTo>
                  <a:lnTo>
                    <a:pt x="1405" y="4702"/>
                  </a:lnTo>
                  <a:lnTo>
                    <a:pt x="1658" y="4312"/>
                  </a:lnTo>
                  <a:lnTo>
                    <a:pt x="1931" y="3922"/>
                  </a:lnTo>
                  <a:lnTo>
                    <a:pt x="2224" y="3551"/>
                  </a:lnTo>
                  <a:lnTo>
                    <a:pt x="2536" y="3200"/>
                  </a:lnTo>
                  <a:lnTo>
                    <a:pt x="2848" y="2869"/>
                  </a:lnTo>
                  <a:lnTo>
                    <a:pt x="3180" y="2537"/>
                  </a:lnTo>
                  <a:lnTo>
                    <a:pt x="3551" y="2244"/>
                  </a:lnTo>
                  <a:lnTo>
                    <a:pt x="3921" y="1952"/>
                  </a:lnTo>
                  <a:lnTo>
                    <a:pt x="4292" y="1679"/>
                  </a:lnTo>
                  <a:lnTo>
                    <a:pt x="4682" y="1425"/>
                  </a:lnTo>
                  <a:lnTo>
                    <a:pt x="5092" y="1191"/>
                  </a:lnTo>
                  <a:lnTo>
                    <a:pt x="5521" y="976"/>
                  </a:lnTo>
                  <a:lnTo>
                    <a:pt x="5950" y="781"/>
                  </a:lnTo>
                  <a:lnTo>
                    <a:pt x="6399" y="606"/>
                  </a:lnTo>
                  <a:lnTo>
                    <a:pt x="6847" y="450"/>
                  </a:lnTo>
                  <a:lnTo>
                    <a:pt x="7315" y="313"/>
                  </a:lnTo>
                  <a:lnTo>
                    <a:pt x="7784" y="216"/>
                  </a:lnTo>
                  <a:lnTo>
                    <a:pt x="8271" y="118"/>
                  </a:lnTo>
                  <a:lnTo>
                    <a:pt x="8759" y="60"/>
                  </a:lnTo>
                  <a:lnTo>
                    <a:pt x="9247" y="20"/>
                  </a:lnTo>
                  <a:lnTo>
                    <a:pt x="9754" y="1"/>
                  </a:lnTo>
                  <a:lnTo>
                    <a:pt x="186199" y="1"/>
                  </a:lnTo>
                  <a:lnTo>
                    <a:pt x="186199" y="1"/>
                  </a:lnTo>
                  <a:lnTo>
                    <a:pt x="186706" y="20"/>
                  </a:lnTo>
                  <a:lnTo>
                    <a:pt x="187194" y="60"/>
                  </a:lnTo>
                  <a:lnTo>
                    <a:pt x="187682" y="118"/>
                  </a:lnTo>
                  <a:lnTo>
                    <a:pt x="188169" y="216"/>
                  </a:lnTo>
                  <a:lnTo>
                    <a:pt x="188637" y="313"/>
                  </a:lnTo>
                  <a:lnTo>
                    <a:pt x="189106" y="450"/>
                  </a:lnTo>
                  <a:lnTo>
                    <a:pt x="189554" y="606"/>
                  </a:lnTo>
                  <a:lnTo>
                    <a:pt x="190003" y="781"/>
                  </a:lnTo>
                  <a:lnTo>
                    <a:pt x="190432" y="976"/>
                  </a:lnTo>
                  <a:lnTo>
                    <a:pt x="190861" y="1191"/>
                  </a:lnTo>
                  <a:lnTo>
                    <a:pt x="191271" y="1425"/>
                  </a:lnTo>
                  <a:lnTo>
                    <a:pt x="191661" y="1679"/>
                  </a:lnTo>
                  <a:lnTo>
                    <a:pt x="192032" y="1952"/>
                  </a:lnTo>
                  <a:lnTo>
                    <a:pt x="192402" y="2244"/>
                  </a:lnTo>
                  <a:lnTo>
                    <a:pt x="192754" y="2537"/>
                  </a:lnTo>
                  <a:lnTo>
                    <a:pt x="193105" y="2869"/>
                  </a:lnTo>
                  <a:lnTo>
                    <a:pt x="193417" y="3200"/>
                  </a:lnTo>
                  <a:lnTo>
                    <a:pt x="193729" y="3551"/>
                  </a:lnTo>
                  <a:lnTo>
                    <a:pt x="194022" y="3922"/>
                  </a:lnTo>
                  <a:lnTo>
                    <a:pt x="194295" y="4312"/>
                  </a:lnTo>
                  <a:lnTo>
                    <a:pt x="194548" y="4702"/>
                  </a:lnTo>
                  <a:lnTo>
                    <a:pt x="194782" y="5112"/>
                  </a:lnTo>
                  <a:lnTo>
                    <a:pt x="194997" y="5541"/>
                  </a:lnTo>
                  <a:lnTo>
                    <a:pt x="195192" y="5970"/>
                  </a:lnTo>
                  <a:lnTo>
                    <a:pt x="195368" y="6419"/>
                  </a:lnTo>
                  <a:lnTo>
                    <a:pt x="195524" y="6868"/>
                  </a:lnTo>
                  <a:lnTo>
                    <a:pt x="195660" y="7316"/>
                  </a:lnTo>
                  <a:lnTo>
                    <a:pt x="195758" y="7804"/>
                  </a:lnTo>
                  <a:lnTo>
                    <a:pt x="195855" y="8272"/>
                  </a:lnTo>
                  <a:lnTo>
                    <a:pt x="195914" y="8760"/>
                  </a:lnTo>
                  <a:lnTo>
                    <a:pt x="195953" y="9267"/>
                  </a:lnTo>
                  <a:lnTo>
                    <a:pt x="195953" y="9755"/>
                  </a:lnTo>
                  <a:lnTo>
                    <a:pt x="195953" y="117241"/>
                  </a:lnTo>
                  <a:lnTo>
                    <a:pt x="195953" y="117241"/>
                  </a:lnTo>
                  <a:lnTo>
                    <a:pt x="195953" y="117749"/>
                  </a:lnTo>
                  <a:lnTo>
                    <a:pt x="195914" y="118256"/>
                  </a:lnTo>
                  <a:lnTo>
                    <a:pt x="195855" y="118743"/>
                  </a:lnTo>
                  <a:lnTo>
                    <a:pt x="195758" y="119212"/>
                  </a:lnTo>
                  <a:lnTo>
                    <a:pt x="195660" y="119680"/>
                  </a:lnTo>
                  <a:lnTo>
                    <a:pt x="195524" y="120148"/>
                  </a:lnTo>
                  <a:lnTo>
                    <a:pt x="195368" y="120597"/>
                  </a:lnTo>
                  <a:lnTo>
                    <a:pt x="195192" y="121045"/>
                  </a:lnTo>
                  <a:lnTo>
                    <a:pt x="194997" y="121474"/>
                  </a:lnTo>
                  <a:lnTo>
                    <a:pt x="194782" y="121904"/>
                  </a:lnTo>
                  <a:lnTo>
                    <a:pt x="194548" y="122313"/>
                  </a:lnTo>
                  <a:lnTo>
                    <a:pt x="194295" y="122703"/>
                  </a:lnTo>
                  <a:lnTo>
                    <a:pt x="194022" y="123094"/>
                  </a:lnTo>
                  <a:lnTo>
                    <a:pt x="193729" y="123464"/>
                  </a:lnTo>
                  <a:lnTo>
                    <a:pt x="193417" y="123815"/>
                  </a:lnTo>
                  <a:lnTo>
                    <a:pt x="193105" y="124147"/>
                  </a:lnTo>
                  <a:lnTo>
                    <a:pt x="192754" y="124479"/>
                  </a:lnTo>
                  <a:lnTo>
                    <a:pt x="192402" y="124771"/>
                  </a:lnTo>
                  <a:lnTo>
                    <a:pt x="192032" y="125064"/>
                  </a:lnTo>
                  <a:lnTo>
                    <a:pt x="191661" y="125337"/>
                  </a:lnTo>
                  <a:lnTo>
                    <a:pt x="191271" y="125591"/>
                  </a:lnTo>
                  <a:lnTo>
                    <a:pt x="190861" y="125825"/>
                  </a:lnTo>
                  <a:lnTo>
                    <a:pt x="190432" y="126039"/>
                  </a:lnTo>
                  <a:lnTo>
                    <a:pt x="190003" y="126234"/>
                  </a:lnTo>
                  <a:lnTo>
                    <a:pt x="189554" y="126410"/>
                  </a:lnTo>
                  <a:lnTo>
                    <a:pt x="189106" y="126566"/>
                  </a:lnTo>
                  <a:lnTo>
                    <a:pt x="188637" y="126702"/>
                  </a:lnTo>
                  <a:lnTo>
                    <a:pt x="188169" y="126800"/>
                  </a:lnTo>
                  <a:lnTo>
                    <a:pt x="187682" y="126898"/>
                  </a:lnTo>
                  <a:lnTo>
                    <a:pt x="187194" y="126956"/>
                  </a:lnTo>
                  <a:lnTo>
                    <a:pt x="186706" y="126995"/>
                  </a:lnTo>
                  <a:lnTo>
                    <a:pt x="186199" y="127015"/>
                  </a:lnTo>
                  <a:lnTo>
                    <a:pt x="9754" y="127015"/>
                  </a:lnTo>
                  <a:lnTo>
                    <a:pt x="9754" y="127015"/>
                  </a:lnTo>
                  <a:lnTo>
                    <a:pt x="9247" y="126995"/>
                  </a:lnTo>
                  <a:lnTo>
                    <a:pt x="8759" y="126956"/>
                  </a:lnTo>
                  <a:lnTo>
                    <a:pt x="8271" y="126898"/>
                  </a:lnTo>
                  <a:lnTo>
                    <a:pt x="7784" y="126800"/>
                  </a:lnTo>
                  <a:lnTo>
                    <a:pt x="7315" y="126702"/>
                  </a:lnTo>
                  <a:lnTo>
                    <a:pt x="6847" y="126566"/>
                  </a:lnTo>
                  <a:lnTo>
                    <a:pt x="6399" y="126410"/>
                  </a:lnTo>
                  <a:lnTo>
                    <a:pt x="5950" y="126234"/>
                  </a:lnTo>
                  <a:lnTo>
                    <a:pt x="5521" y="126039"/>
                  </a:lnTo>
                  <a:lnTo>
                    <a:pt x="5092" y="125825"/>
                  </a:lnTo>
                  <a:lnTo>
                    <a:pt x="4682" y="125591"/>
                  </a:lnTo>
                  <a:lnTo>
                    <a:pt x="4292" y="125337"/>
                  </a:lnTo>
                  <a:lnTo>
                    <a:pt x="3921" y="125064"/>
                  </a:lnTo>
                  <a:lnTo>
                    <a:pt x="3551" y="124771"/>
                  </a:lnTo>
                  <a:lnTo>
                    <a:pt x="3180" y="124479"/>
                  </a:lnTo>
                  <a:lnTo>
                    <a:pt x="2848" y="124147"/>
                  </a:lnTo>
                  <a:lnTo>
                    <a:pt x="2536" y="123815"/>
                  </a:lnTo>
                  <a:lnTo>
                    <a:pt x="2224" y="123464"/>
                  </a:lnTo>
                  <a:lnTo>
                    <a:pt x="1931" y="123094"/>
                  </a:lnTo>
                  <a:lnTo>
                    <a:pt x="1658" y="122703"/>
                  </a:lnTo>
                  <a:lnTo>
                    <a:pt x="1405" y="122313"/>
                  </a:lnTo>
                  <a:lnTo>
                    <a:pt x="1171" y="121904"/>
                  </a:lnTo>
                  <a:lnTo>
                    <a:pt x="956" y="121474"/>
                  </a:lnTo>
                  <a:lnTo>
                    <a:pt x="761" y="121045"/>
                  </a:lnTo>
                  <a:lnTo>
                    <a:pt x="585" y="120597"/>
                  </a:lnTo>
                  <a:lnTo>
                    <a:pt x="429" y="120148"/>
                  </a:lnTo>
                  <a:lnTo>
                    <a:pt x="293" y="119680"/>
                  </a:lnTo>
                  <a:lnTo>
                    <a:pt x="195" y="119212"/>
                  </a:lnTo>
                  <a:lnTo>
                    <a:pt x="98" y="118743"/>
                  </a:lnTo>
                  <a:lnTo>
                    <a:pt x="39" y="118256"/>
                  </a:lnTo>
                  <a:lnTo>
                    <a:pt x="0" y="117749"/>
                  </a:lnTo>
                  <a:lnTo>
                    <a:pt x="0" y="1172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62;p15">
              <a:extLst>
                <a:ext uri="{FF2B5EF4-FFF2-40B4-BE49-F238E27FC236}">
                  <a16:creationId xmlns:a16="http://schemas.microsoft.com/office/drawing/2014/main" id="{550C2AE3-4929-44A2-A34E-BE7450D1A868}"/>
                </a:ext>
              </a:extLst>
            </p:cNvPr>
            <p:cNvSpPr/>
            <p:nvPr/>
          </p:nvSpPr>
          <p:spPr>
            <a:xfrm>
              <a:off x="1128421" y="1996276"/>
              <a:ext cx="2143134" cy="1309190"/>
            </a:xfrm>
            <a:custGeom>
              <a:avLst/>
              <a:gdLst/>
              <a:ahLst/>
              <a:cxnLst/>
              <a:rect l="l" t="t" r="r" b="b"/>
              <a:pathLst>
                <a:path w="177265" h="108287" extrusionOk="0">
                  <a:moveTo>
                    <a:pt x="4389" y="1"/>
                  </a:moveTo>
                  <a:lnTo>
                    <a:pt x="3941" y="20"/>
                  </a:lnTo>
                  <a:lnTo>
                    <a:pt x="3512" y="79"/>
                  </a:lnTo>
                  <a:lnTo>
                    <a:pt x="3082" y="196"/>
                  </a:lnTo>
                  <a:lnTo>
                    <a:pt x="2673" y="332"/>
                  </a:lnTo>
                  <a:lnTo>
                    <a:pt x="2302" y="527"/>
                  </a:lnTo>
                  <a:lnTo>
                    <a:pt x="1932" y="742"/>
                  </a:lnTo>
                  <a:lnTo>
                    <a:pt x="1600" y="995"/>
                  </a:lnTo>
                  <a:lnTo>
                    <a:pt x="1288" y="1288"/>
                  </a:lnTo>
                  <a:lnTo>
                    <a:pt x="995" y="1600"/>
                  </a:lnTo>
                  <a:lnTo>
                    <a:pt x="742" y="1932"/>
                  </a:lnTo>
                  <a:lnTo>
                    <a:pt x="527" y="2283"/>
                  </a:lnTo>
                  <a:lnTo>
                    <a:pt x="351" y="2673"/>
                  </a:lnTo>
                  <a:lnTo>
                    <a:pt x="195" y="3083"/>
                  </a:lnTo>
                  <a:lnTo>
                    <a:pt x="78" y="3492"/>
                  </a:lnTo>
                  <a:lnTo>
                    <a:pt x="20" y="3941"/>
                  </a:lnTo>
                  <a:lnTo>
                    <a:pt x="0" y="4390"/>
                  </a:lnTo>
                  <a:lnTo>
                    <a:pt x="0" y="103898"/>
                  </a:lnTo>
                  <a:lnTo>
                    <a:pt x="20" y="104346"/>
                  </a:lnTo>
                  <a:lnTo>
                    <a:pt x="78" y="104795"/>
                  </a:lnTo>
                  <a:lnTo>
                    <a:pt x="195" y="105205"/>
                  </a:lnTo>
                  <a:lnTo>
                    <a:pt x="351" y="105614"/>
                  </a:lnTo>
                  <a:lnTo>
                    <a:pt x="527" y="105985"/>
                  </a:lnTo>
                  <a:lnTo>
                    <a:pt x="742" y="106356"/>
                  </a:lnTo>
                  <a:lnTo>
                    <a:pt x="995" y="106687"/>
                  </a:lnTo>
                  <a:lnTo>
                    <a:pt x="1288" y="106999"/>
                  </a:lnTo>
                  <a:lnTo>
                    <a:pt x="1600" y="107292"/>
                  </a:lnTo>
                  <a:lnTo>
                    <a:pt x="1932" y="107546"/>
                  </a:lnTo>
                  <a:lnTo>
                    <a:pt x="2302" y="107760"/>
                  </a:lnTo>
                  <a:lnTo>
                    <a:pt x="2673" y="107955"/>
                  </a:lnTo>
                  <a:lnTo>
                    <a:pt x="3082" y="108092"/>
                  </a:lnTo>
                  <a:lnTo>
                    <a:pt x="3512" y="108209"/>
                  </a:lnTo>
                  <a:lnTo>
                    <a:pt x="3941" y="108267"/>
                  </a:lnTo>
                  <a:lnTo>
                    <a:pt x="4389" y="108287"/>
                  </a:lnTo>
                  <a:lnTo>
                    <a:pt x="172876" y="108287"/>
                  </a:lnTo>
                  <a:lnTo>
                    <a:pt x="173324" y="108267"/>
                  </a:lnTo>
                  <a:lnTo>
                    <a:pt x="173753" y="108209"/>
                  </a:lnTo>
                  <a:lnTo>
                    <a:pt x="174183" y="108092"/>
                  </a:lnTo>
                  <a:lnTo>
                    <a:pt x="174592" y="107955"/>
                  </a:lnTo>
                  <a:lnTo>
                    <a:pt x="174963" y="107760"/>
                  </a:lnTo>
                  <a:lnTo>
                    <a:pt x="175333" y="107546"/>
                  </a:lnTo>
                  <a:lnTo>
                    <a:pt x="175665" y="107292"/>
                  </a:lnTo>
                  <a:lnTo>
                    <a:pt x="175977" y="106999"/>
                  </a:lnTo>
                  <a:lnTo>
                    <a:pt x="176270" y="106687"/>
                  </a:lnTo>
                  <a:lnTo>
                    <a:pt x="176523" y="106356"/>
                  </a:lnTo>
                  <a:lnTo>
                    <a:pt x="176738" y="105985"/>
                  </a:lnTo>
                  <a:lnTo>
                    <a:pt x="176914" y="105614"/>
                  </a:lnTo>
                  <a:lnTo>
                    <a:pt x="177070" y="105205"/>
                  </a:lnTo>
                  <a:lnTo>
                    <a:pt x="177167" y="104795"/>
                  </a:lnTo>
                  <a:lnTo>
                    <a:pt x="177245" y="104346"/>
                  </a:lnTo>
                  <a:lnTo>
                    <a:pt x="177265" y="103898"/>
                  </a:lnTo>
                  <a:lnTo>
                    <a:pt x="177265" y="4390"/>
                  </a:lnTo>
                  <a:lnTo>
                    <a:pt x="177245" y="3941"/>
                  </a:lnTo>
                  <a:lnTo>
                    <a:pt x="177167" y="3492"/>
                  </a:lnTo>
                  <a:lnTo>
                    <a:pt x="177070" y="3083"/>
                  </a:lnTo>
                  <a:lnTo>
                    <a:pt x="176914" y="2673"/>
                  </a:lnTo>
                  <a:lnTo>
                    <a:pt x="176738" y="2283"/>
                  </a:lnTo>
                  <a:lnTo>
                    <a:pt x="176523" y="1932"/>
                  </a:lnTo>
                  <a:lnTo>
                    <a:pt x="176270" y="1600"/>
                  </a:lnTo>
                  <a:lnTo>
                    <a:pt x="175977" y="1288"/>
                  </a:lnTo>
                  <a:lnTo>
                    <a:pt x="175665" y="995"/>
                  </a:lnTo>
                  <a:lnTo>
                    <a:pt x="175333" y="742"/>
                  </a:lnTo>
                  <a:lnTo>
                    <a:pt x="174963" y="527"/>
                  </a:lnTo>
                  <a:lnTo>
                    <a:pt x="174592" y="332"/>
                  </a:lnTo>
                  <a:lnTo>
                    <a:pt x="174183" y="196"/>
                  </a:lnTo>
                  <a:lnTo>
                    <a:pt x="173753" y="79"/>
                  </a:lnTo>
                  <a:lnTo>
                    <a:pt x="173324" y="20"/>
                  </a:lnTo>
                  <a:lnTo>
                    <a:pt x="172876" y="1"/>
                  </a:ln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0" name="Google Shape;63;p15">
              <a:extLst>
                <a:ext uri="{FF2B5EF4-FFF2-40B4-BE49-F238E27FC236}">
                  <a16:creationId xmlns:a16="http://schemas.microsoft.com/office/drawing/2014/main" id="{A4980DA3-0D16-422C-A59A-C31D01E36A02}"/>
                </a:ext>
              </a:extLst>
            </p:cNvPr>
            <p:cNvSpPr/>
            <p:nvPr/>
          </p:nvSpPr>
          <p:spPr>
            <a:xfrm>
              <a:off x="1128421" y="1996276"/>
              <a:ext cx="2143134" cy="1309190"/>
            </a:xfrm>
            <a:custGeom>
              <a:avLst/>
              <a:gdLst/>
              <a:ahLst/>
              <a:cxnLst/>
              <a:rect l="l" t="t" r="r" b="b"/>
              <a:pathLst>
                <a:path w="177265" h="108287" fill="none" extrusionOk="0">
                  <a:moveTo>
                    <a:pt x="172876" y="108287"/>
                  </a:moveTo>
                  <a:lnTo>
                    <a:pt x="4389" y="108287"/>
                  </a:lnTo>
                  <a:lnTo>
                    <a:pt x="4389" y="108287"/>
                  </a:lnTo>
                  <a:lnTo>
                    <a:pt x="3941" y="108267"/>
                  </a:lnTo>
                  <a:lnTo>
                    <a:pt x="3512" y="108209"/>
                  </a:lnTo>
                  <a:lnTo>
                    <a:pt x="3082" y="108092"/>
                  </a:lnTo>
                  <a:lnTo>
                    <a:pt x="2673" y="107955"/>
                  </a:lnTo>
                  <a:lnTo>
                    <a:pt x="2302" y="107760"/>
                  </a:lnTo>
                  <a:lnTo>
                    <a:pt x="1932" y="107546"/>
                  </a:lnTo>
                  <a:lnTo>
                    <a:pt x="1600" y="107292"/>
                  </a:lnTo>
                  <a:lnTo>
                    <a:pt x="1288" y="106999"/>
                  </a:lnTo>
                  <a:lnTo>
                    <a:pt x="995" y="106687"/>
                  </a:lnTo>
                  <a:lnTo>
                    <a:pt x="742" y="106356"/>
                  </a:lnTo>
                  <a:lnTo>
                    <a:pt x="527" y="105985"/>
                  </a:lnTo>
                  <a:lnTo>
                    <a:pt x="351" y="105614"/>
                  </a:lnTo>
                  <a:lnTo>
                    <a:pt x="195" y="105205"/>
                  </a:lnTo>
                  <a:lnTo>
                    <a:pt x="78" y="104795"/>
                  </a:lnTo>
                  <a:lnTo>
                    <a:pt x="20" y="104346"/>
                  </a:lnTo>
                  <a:lnTo>
                    <a:pt x="0" y="103898"/>
                  </a:lnTo>
                  <a:lnTo>
                    <a:pt x="0" y="4390"/>
                  </a:lnTo>
                  <a:lnTo>
                    <a:pt x="0" y="4390"/>
                  </a:lnTo>
                  <a:lnTo>
                    <a:pt x="20" y="3941"/>
                  </a:lnTo>
                  <a:lnTo>
                    <a:pt x="78" y="3492"/>
                  </a:lnTo>
                  <a:lnTo>
                    <a:pt x="195" y="3083"/>
                  </a:lnTo>
                  <a:lnTo>
                    <a:pt x="351" y="2673"/>
                  </a:lnTo>
                  <a:lnTo>
                    <a:pt x="527" y="2283"/>
                  </a:lnTo>
                  <a:lnTo>
                    <a:pt x="742" y="1932"/>
                  </a:lnTo>
                  <a:lnTo>
                    <a:pt x="995" y="1600"/>
                  </a:lnTo>
                  <a:lnTo>
                    <a:pt x="1288" y="1288"/>
                  </a:lnTo>
                  <a:lnTo>
                    <a:pt x="1600" y="995"/>
                  </a:lnTo>
                  <a:lnTo>
                    <a:pt x="1932" y="742"/>
                  </a:lnTo>
                  <a:lnTo>
                    <a:pt x="2302" y="527"/>
                  </a:lnTo>
                  <a:lnTo>
                    <a:pt x="2673" y="332"/>
                  </a:lnTo>
                  <a:lnTo>
                    <a:pt x="3082" y="196"/>
                  </a:lnTo>
                  <a:lnTo>
                    <a:pt x="3512" y="79"/>
                  </a:lnTo>
                  <a:lnTo>
                    <a:pt x="3941" y="20"/>
                  </a:lnTo>
                  <a:lnTo>
                    <a:pt x="4389" y="1"/>
                  </a:lnTo>
                  <a:lnTo>
                    <a:pt x="172876" y="1"/>
                  </a:lnTo>
                  <a:lnTo>
                    <a:pt x="172876" y="1"/>
                  </a:lnTo>
                  <a:lnTo>
                    <a:pt x="173324" y="20"/>
                  </a:lnTo>
                  <a:lnTo>
                    <a:pt x="173753" y="79"/>
                  </a:lnTo>
                  <a:lnTo>
                    <a:pt x="174183" y="196"/>
                  </a:lnTo>
                  <a:lnTo>
                    <a:pt x="174592" y="332"/>
                  </a:lnTo>
                  <a:lnTo>
                    <a:pt x="174963" y="527"/>
                  </a:lnTo>
                  <a:lnTo>
                    <a:pt x="175333" y="742"/>
                  </a:lnTo>
                  <a:lnTo>
                    <a:pt x="175665" y="995"/>
                  </a:lnTo>
                  <a:lnTo>
                    <a:pt x="175977" y="1288"/>
                  </a:lnTo>
                  <a:lnTo>
                    <a:pt x="176270" y="1600"/>
                  </a:lnTo>
                  <a:lnTo>
                    <a:pt x="176523" y="1932"/>
                  </a:lnTo>
                  <a:lnTo>
                    <a:pt x="176738" y="2283"/>
                  </a:lnTo>
                  <a:lnTo>
                    <a:pt x="176914" y="2673"/>
                  </a:lnTo>
                  <a:lnTo>
                    <a:pt x="177070" y="3083"/>
                  </a:lnTo>
                  <a:lnTo>
                    <a:pt x="177167" y="3492"/>
                  </a:lnTo>
                  <a:lnTo>
                    <a:pt x="177245" y="3941"/>
                  </a:lnTo>
                  <a:lnTo>
                    <a:pt x="177265" y="4390"/>
                  </a:lnTo>
                  <a:lnTo>
                    <a:pt x="177265" y="103898"/>
                  </a:lnTo>
                  <a:lnTo>
                    <a:pt x="177265" y="103898"/>
                  </a:lnTo>
                  <a:lnTo>
                    <a:pt x="177245" y="104346"/>
                  </a:lnTo>
                  <a:lnTo>
                    <a:pt x="177167" y="104795"/>
                  </a:lnTo>
                  <a:lnTo>
                    <a:pt x="177070" y="105205"/>
                  </a:lnTo>
                  <a:lnTo>
                    <a:pt x="176914" y="105614"/>
                  </a:lnTo>
                  <a:lnTo>
                    <a:pt x="176738" y="105985"/>
                  </a:lnTo>
                  <a:lnTo>
                    <a:pt x="176523" y="106356"/>
                  </a:lnTo>
                  <a:lnTo>
                    <a:pt x="176270" y="106687"/>
                  </a:lnTo>
                  <a:lnTo>
                    <a:pt x="175977" y="106999"/>
                  </a:lnTo>
                  <a:lnTo>
                    <a:pt x="175665" y="107292"/>
                  </a:lnTo>
                  <a:lnTo>
                    <a:pt x="175333" y="107546"/>
                  </a:lnTo>
                  <a:lnTo>
                    <a:pt x="174963" y="107760"/>
                  </a:lnTo>
                  <a:lnTo>
                    <a:pt x="174592" y="107955"/>
                  </a:lnTo>
                  <a:lnTo>
                    <a:pt x="174183" y="108092"/>
                  </a:lnTo>
                  <a:lnTo>
                    <a:pt x="173753" y="108209"/>
                  </a:lnTo>
                  <a:lnTo>
                    <a:pt x="173324" y="108267"/>
                  </a:lnTo>
                  <a:lnTo>
                    <a:pt x="172876" y="1082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" name="Google Shape;64;p15">
              <a:extLst>
                <a:ext uri="{FF2B5EF4-FFF2-40B4-BE49-F238E27FC236}">
                  <a16:creationId xmlns:a16="http://schemas.microsoft.com/office/drawing/2014/main" id="{887F9F45-4455-460C-B0F6-7B19EB88C3C0}"/>
                </a:ext>
              </a:extLst>
            </p:cNvPr>
            <p:cNvSpPr/>
            <p:nvPr/>
          </p:nvSpPr>
          <p:spPr>
            <a:xfrm>
              <a:off x="1945621" y="3418665"/>
              <a:ext cx="508735" cy="311100"/>
            </a:xfrm>
            <a:custGeom>
              <a:avLst/>
              <a:gdLst/>
              <a:ahLst/>
              <a:cxnLst/>
              <a:rect l="l" t="t" r="r" b="b"/>
              <a:pathLst>
                <a:path w="42079" h="25732" extrusionOk="0">
                  <a:moveTo>
                    <a:pt x="1" y="1"/>
                  </a:moveTo>
                  <a:lnTo>
                    <a:pt x="1" y="25731"/>
                  </a:lnTo>
                  <a:lnTo>
                    <a:pt x="42078" y="25731"/>
                  </a:lnTo>
                  <a:lnTo>
                    <a:pt x="42078" y="1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" name="Google Shape;65;p15">
              <a:extLst>
                <a:ext uri="{FF2B5EF4-FFF2-40B4-BE49-F238E27FC236}">
                  <a16:creationId xmlns:a16="http://schemas.microsoft.com/office/drawing/2014/main" id="{6A3E94F0-CC41-4DEA-B399-FDB4C581637E}"/>
                </a:ext>
              </a:extLst>
            </p:cNvPr>
            <p:cNvSpPr/>
            <p:nvPr/>
          </p:nvSpPr>
          <p:spPr>
            <a:xfrm>
              <a:off x="1799404" y="3729753"/>
              <a:ext cx="801168" cy="86323"/>
            </a:xfrm>
            <a:custGeom>
              <a:avLst/>
              <a:gdLst/>
              <a:ahLst/>
              <a:cxnLst/>
              <a:rect l="l" t="t" r="r" b="b"/>
              <a:pathLst>
                <a:path w="66267" h="7140" extrusionOk="0">
                  <a:moveTo>
                    <a:pt x="6769" y="0"/>
                  </a:moveTo>
                  <a:lnTo>
                    <a:pt x="6418" y="20"/>
                  </a:lnTo>
                  <a:lnTo>
                    <a:pt x="6047" y="78"/>
                  </a:lnTo>
                  <a:lnTo>
                    <a:pt x="5696" y="137"/>
                  </a:lnTo>
                  <a:lnTo>
                    <a:pt x="5365" y="215"/>
                  </a:lnTo>
                  <a:lnTo>
                    <a:pt x="5013" y="312"/>
                  </a:lnTo>
                  <a:lnTo>
                    <a:pt x="4682" y="429"/>
                  </a:lnTo>
                  <a:lnTo>
                    <a:pt x="4370" y="546"/>
                  </a:lnTo>
                  <a:lnTo>
                    <a:pt x="4038" y="702"/>
                  </a:lnTo>
                  <a:lnTo>
                    <a:pt x="3745" y="858"/>
                  </a:lnTo>
                  <a:lnTo>
                    <a:pt x="3433" y="1034"/>
                  </a:lnTo>
                  <a:lnTo>
                    <a:pt x="3141" y="1209"/>
                  </a:lnTo>
                  <a:lnTo>
                    <a:pt x="2868" y="1405"/>
                  </a:lnTo>
                  <a:lnTo>
                    <a:pt x="2595" y="1619"/>
                  </a:lnTo>
                  <a:lnTo>
                    <a:pt x="2341" y="1853"/>
                  </a:lnTo>
                  <a:lnTo>
                    <a:pt x="2087" y="2087"/>
                  </a:lnTo>
                  <a:lnTo>
                    <a:pt x="1853" y="2341"/>
                  </a:lnTo>
                  <a:lnTo>
                    <a:pt x="1619" y="2595"/>
                  </a:lnTo>
                  <a:lnTo>
                    <a:pt x="1405" y="2868"/>
                  </a:lnTo>
                  <a:lnTo>
                    <a:pt x="1210" y="3141"/>
                  </a:lnTo>
                  <a:lnTo>
                    <a:pt x="1034" y="3433"/>
                  </a:lnTo>
                  <a:lnTo>
                    <a:pt x="858" y="3745"/>
                  </a:lnTo>
                  <a:lnTo>
                    <a:pt x="702" y="4038"/>
                  </a:lnTo>
                  <a:lnTo>
                    <a:pt x="546" y="4370"/>
                  </a:lnTo>
                  <a:lnTo>
                    <a:pt x="429" y="4682"/>
                  </a:lnTo>
                  <a:lnTo>
                    <a:pt x="312" y="5013"/>
                  </a:lnTo>
                  <a:lnTo>
                    <a:pt x="215" y="5365"/>
                  </a:lnTo>
                  <a:lnTo>
                    <a:pt x="137" y="5696"/>
                  </a:lnTo>
                  <a:lnTo>
                    <a:pt x="78" y="6067"/>
                  </a:lnTo>
                  <a:lnTo>
                    <a:pt x="20" y="6418"/>
                  </a:lnTo>
                  <a:lnTo>
                    <a:pt x="0" y="6769"/>
                  </a:lnTo>
                  <a:lnTo>
                    <a:pt x="0" y="7140"/>
                  </a:lnTo>
                  <a:lnTo>
                    <a:pt x="66267" y="7140"/>
                  </a:lnTo>
                  <a:lnTo>
                    <a:pt x="66267" y="6769"/>
                  </a:lnTo>
                  <a:lnTo>
                    <a:pt x="66247" y="6418"/>
                  </a:lnTo>
                  <a:lnTo>
                    <a:pt x="66189" y="6067"/>
                  </a:lnTo>
                  <a:lnTo>
                    <a:pt x="66130" y="5696"/>
                  </a:lnTo>
                  <a:lnTo>
                    <a:pt x="66052" y="5365"/>
                  </a:lnTo>
                  <a:lnTo>
                    <a:pt x="65955" y="5013"/>
                  </a:lnTo>
                  <a:lnTo>
                    <a:pt x="65838" y="4682"/>
                  </a:lnTo>
                  <a:lnTo>
                    <a:pt x="65721" y="4370"/>
                  </a:lnTo>
                  <a:lnTo>
                    <a:pt x="65565" y="4038"/>
                  </a:lnTo>
                  <a:lnTo>
                    <a:pt x="65409" y="3745"/>
                  </a:lnTo>
                  <a:lnTo>
                    <a:pt x="65233" y="3433"/>
                  </a:lnTo>
                  <a:lnTo>
                    <a:pt x="65057" y="3141"/>
                  </a:lnTo>
                  <a:lnTo>
                    <a:pt x="64862" y="2868"/>
                  </a:lnTo>
                  <a:lnTo>
                    <a:pt x="64648" y="2595"/>
                  </a:lnTo>
                  <a:lnTo>
                    <a:pt x="64414" y="2341"/>
                  </a:lnTo>
                  <a:lnTo>
                    <a:pt x="64180" y="2087"/>
                  </a:lnTo>
                  <a:lnTo>
                    <a:pt x="63926" y="1853"/>
                  </a:lnTo>
                  <a:lnTo>
                    <a:pt x="63672" y="1619"/>
                  </a:lnTo>
                  <a:lnTo>
                    <a:pt x="63399" y="1405"/>
                  </a:lnTo>
                  <a:lnTo>
                    <a:pt x="63126" y="1209"/>
                  </a:lnTo>
                  <a:lnTo>
                    <a:pt x="62834" y="1034"/>
                  </a:lnTo>
                  <a:lnTo>
                    <a:pt x="62521" y="858"/>
                  </a:lnTo>
                  <a:lnTo>
                    <a:pt x="62229" y="702"/>
                  </a:lnTo>
                  <a:lnTo>
                    <a:pt x="61897" y="546"/>
                  </a:lnTo>
                  <a:lnTo>
                    <a:pt x="61585" y="429"/>
                  </a:lnTo>
                  <a:lnTo>
                    <a:pt x="61254" y="312"/>
                  </a:lnTo>
                  <a:lnTo>
                    <a:pt x="60902" y="215"/>
                  </a:lnTo>
                  <a:lnTo>
                    <a:pt x="60571" y="137"/>
                  </a:lnTo>
                  <a:lnTo>
                    <a:pt x="60200" y="78"/>
                  </a:lnTo>
                  <a:lnTo>
                    <a:pt x="59849" y="20"/>
                  </a:lnTo>
                  <a:lnTo>
                    <a:pt x="594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" name="Google Shape;66;p15">
              <a:extLst>
                <a:ext uri="{FF2B5EF4-FFF2-40B4-BE49-F238E27FC236}">
                  <a16:creationId xmlns:a16="http://schemas.microsoft.com/office/drawing/2014/main" id="{142A8735-D691-4B7E-982E-337A06D2EACD}"/>
                </a:ext>
              </a:extLst>
            </p:cNvPr>
            <p:cNvSpPr/>
            <p:nvPr/>
          </p:nvSpPr>
          <p:spPr>
            <a:xfrm>
              <a:off x="1128421" y="1996276"/>
              <a:ext cx="2143134" cy="112981"/>
            </a:xfrm>
            <a:custGeom>
              <a:avLst/>
              <a:gdLst/>
              <a:ahLst/>
              <a:cxnLst/>
              <a:rect l="l" t="t" r="r" b="b"/>
              <a:pathLst>
                <a:path w="177265" h="9345" extrusionOk="0">
                  <a:moveTo>
                    <a:pt x="4389" y="1"/>
                  </a:moveTo>
                  <a:lnTo>
                    <a:pt x="3941" y="20"/>
                  </a:lnTo>
                  <a:lnTo>
                    <a:pt x="3512" y="79"/>
                  </a:lnTo>
                  <a:lnTo>
                    <a:pt x="3082" y="196"/>
                  </a:lnTo>
                  <a:lnTo>
                    <a:pt x="2673" y="332"/>
                  </a:lnTo>
                  <a:lnTo>
                    <a:pt x="2302" y="527"/>
                  </a:lnTo>
                  <a:lnTo>
                    <a:pt x="1932" y="742"/>
                  </a:lnTo>
                  <a:lnTo>
                    <a:pt x="1600" y="995"/>
                  </a:lnTo>
                  <a:lnTo>
                    <a:pt x="1288" y="1288"/>
                  </a:lnTo>
                  <a:lnTo>
                    <a:pt x="995" y="1600"/>
                  </a:lnTo>
                  <a:lnTo>
                    <a:pt x="742" y="1932"/>
                  </a:lnTo>
                  <a:lnTo>
                    <a:pt x="527" y="2283"/>
                  </a:lnTo>
                  <a:lnTo>
                    <a:pt x="351" y="2673"/>
                  </a:lnTo>
                  <a:lnTo>
                    <a:pt x="195" y="3083"/>
                  </a:lnTo>
                  <a:lnTo>
                    <a:pt x="78" y="3492"/>
                  </a:lnTo>
                  <a:lnTo>
                    <a:pt x="20" y="3941"/>
                  </a:lnTo>
                  <a:lnTo>
                    <a:pt x="0" y="4390"/>
                  </a:lnTo>
                  <a:lnTo>
                    <a:pt x="0" y="9345"/>
                  </a:lnTo>
                  <a:lnTo>
                    <a:pt x="177265" y="9345"/>
                  </a:lnTo>
                  <a:lnTo>
                    <a:pt x="177265" y="4390"/>
                  </a:lnTo>
                  <a:lnTo>
                    <a:pt x="177245" y="3941"/>
                  </a:lnTo>
                  <a:lnTo>
                    <a:pt x="177167" y="3492"/>
                  </a:lnTo>
                  <a:lnTo>
                    <a:pt x="177070" y="3083"/>
                  </a:lnTo>
                  <a:lnTo>
                    <a:pt x="176914" y="2673"/>
                  </a:lnTo>
                  <a:lnTo>
                    <a:pt x="176738" y="2283"/>
                  </a:lnTo>
                  <a:lnTo>
                    <a:pt x="176523" y="1932"/>
                  </a:lnTo>
                  <a:lnTo>
                    <a:pt x="176270" y="1600"/>
                  </a:lnTo>
                  <a:lnTo>
                    <a:pt x="175977" y="1288"/>
                  </a:lnTo>
                  <a:lnTo>
                    <a:pt x="175665" y="995"/>
                  </a:lnTo>
                  <a:lnTo>
                    <a:pt x="175333" y="742"/>
                  </a:lnTo>
                  <a:lnTo>
                    <a:pt x="174963" y="527"/>
                  </a:lnTo>
                  <a:lnTo>
                    <a:pt x="174592" y="332"/>
                  </a:lnTo>
                  <a:lnTo>
                    <a:pt x="174183" y="196"/>
                  </a:lnTo>
                  <a:lnTo>
                    <a:pt x="173753" y="79"/>
                  </a:lnTo>
                  <a:lnTo>
                    <a:pt x="173324" y="20"/>
                  </a:lnTo>
                  <a:lnTo>
                    <a:pt x="172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" name="Google Shape;67;p15">
              <a:extLst>
                <a:ext uri="{FF2B5EF4-FFF2-40B4-BE49-F238E27FC236}">
                  <a16:creationId xmlns:a16="http://schemas.microsoft.com/office/drawing/2014/main" id="{DE66CAA0-170C-4C0C-A125-985D53031C49}"/>
                </a:ext>
              </a:extLst>
            </p:cNvPr>
            <p:cNvSpPr/>
            <p:nvPr/>
          </p:nvSpPr>
          <p:spPr>
            <a:xfrm>
              <a:off x="1128421" y="1996276"/>
              <a:ext cx="2143134" cy="112981"/>
            </a:xfrm>
            <a:custGeom>
              <a:avLst/>
              <a:gdLst/>
              <a:ahLst/>
              <a:cxnLst/>
              <a:rect l="l" t="t" r="r" b="b"/>
              <a:pathLst>
                <a:path w="177265" h="9345" fill="none" extrusionOk="0">
                  <a:moveTo>
                    <a:pt x="177265" y="4390"/>
                  </a:moveTo>
                  <a:lnTo>
                    <a:pt x="177265" y="4390"/>
                  </a:lnTo>
                  <a:lnTo>
                    <a:pt x="177245" y="3941"/>
                  </a:lnTo>
                  <a:lnTo>
                    <a:pt x="177167" y="3492"/>
                  </a:lnTo>
                  <a:lnTo>
                    <a:pt x="177070" y="3083"/>
                  </a:lnTo>
                  <a:lnTo>
                    <a:pt x="176914" y="2673"/>
                  </a:lnTo>
                  <a:lnTo>
                    <a:pt x="176738" y="2283"/>
                  </a:lnTo>
                  <a:lnTo>
                    <a:pt x="176523" y="1932"/>
                  </a:lnTo>
                  <a:lnTo>
                    <a:pt x="176270" y="1600"/>
                  </a:lnTo>
                  <a:lnTo>
                    <a:pt x="175977" y="1288"/>
                  </a:lnTo>
                  <a:lnTo>
                    <a:pt x="175665" y="995"/>
                  </a:lnTo>
                  <a:lnTo>
                    <a:pt x="175333" y="742"/>
                  </a:lnTo>
                  <a:lnTo>
                    <a:pt x="174963" y="527"/>
                  </a:lnTo>
                  <a:lnTo>
                    <a:pt x="174592" y="332"/>
                  </a:lnTo>
                  <a:lnTo>
                    <a:pt x="174183" y="196"/>
                  </a:lnTo>
                  <a:lnTo>
                    <a:pt x="173753" y="79"/>
                  </a:lnTo>
                  <a:lnTo>
                    <a:pt x="173324" y="20"/>
                  </a:lnTo>
                  <a:lnTo>
                    <a:pt x="172876" y="1"/>
                  </a:lnTo>
                  <a:lnTo>
                    <a:pt x="4389" y="1"/>
                  </a:lnTo>
                  <a:lnTo>
                    <a:pt x="4389" y="1"/>
                  </a:lnTo>
                  <a:lnTo>
                    <a:pt x="3941" y="20"/>
                  </a:lnTo>
                  <a:lnTo>
                    <a:pt x="3512" y="79"/>
                  </a:lnTo>
                  <a:lnTo>
                    <a:pt x="3082" y="196"/>
                  </a:lnTo>
                  <a:lnTo>
                    <a:pt x="2673" y="332"/>
                  </a:lnTo>
                  <a:lnTo>
                    <a:pt x="2302" y="527"/>
                  </a:lnTo>
                  <a:lnTo>
                    <a:pt x="1932" y="742"/>
                  </a:lnTo>
                  <a:lnTo>
                    <a:pt x="1600" y="995"/>
                  </a:lnTo>
                  <a:lnTo>
                    <a:pt x="1288" y="1288"/>
                  </a:lnTo>
                  <a:lnTo>
                    <a:pt x="995" y="1600"/>
                  </a:lnTo>
                  <a:lnTo>
                    <a:pt x="742" y="1932"/>
                  </a:lnTo>
                  <a:lnTo>
                    <a:pt x="527" y="2283"/>
                  </a:lnTo>
                  <a:lnTo>
                    <a:pt x="351" y="2673"/>
                  </a:lnTo>
                  <a:lnTo>
                    <a:pt x="195" y="3083"/>
                  </a:lnTo>
                  <a:lnTo>
                    <a:pt x="78" y="3492"/>
                  </a:lnTo>
                  <a:lnTo>
                    <a:pt x="20" y="3941"/>
                  </a:lnTo>
                  <a:lnTo>
                    <a:pt x="0" y="4390"/>
                  </a:lnTo>
                  <a:lnTo>
                    <a:pt x="0" y="9345"/>
                  </a:lnTo>
                  <a:lnTo>
                    <a:pt x="177265" y="9345"/>
                  </a:lnTo>
                  <a:lnTo>
                    <a:pt x="177265" y="43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" name="Google Shape;68;p15">
              <a:extLst>
                <a:ext uri="{FF2B5EF4-FFF2-40B4-BE49-F238E27FC236}">
                  <a16:creationId xmlns:a16="http://schemas.microsoft.com/office/drawing/2014/main" id="{CD5A6466-0931-4A37-87CA-59ED6C56E6E3}"/>
                </a:ext>
              </a:extLst>
            </p:cNvPr>
            <p:cNvSpPr/>
            <p:nvPr/>
          </p:nvSpPr>
          <p:spPr>
            <a:xfrm>
              <a:off x="2970611" y="2030479"/>
              <a:ext cx="44116" cy="44346"/>
            </a:xfrm>
            <a:custGeom>
              <a:avLst/>
              <a:gdLst/>
              <a:ahLst/>
              <a:cxnLst/>
              <a:rect l="l" t="t" r="r" b="b"/>
              <a:pathLst>
                <a:path w="3649" h="3668" extrusionOk="0">
                  <a:moveTo>
                    <a:pt x="1814" y="0"/>
                  </a:moveTo>
                  <a:lnTo>
                    <a:pt x="1639" y="20"/>
                  </a:lnTo>
                  <a:lnTo>
                    <a:pt x="1444" y="39"/>
                  </a:lnTo>
                  <a:lnTo>
                    <a:pt x="1268" y="98"/>
                  </a:lnTo>
                  <a:lnTo>
                    <a:pt x="1112" y="156"/>
                  </a:lnTo>
                  <a:lnTo>
                    <a:pt x="956" y="234"/>
                  </a:lnTo>
                  <a:lnTo>
                    <a:pt x="800" y="312"/>
                  </a:lnTo>
                  <a:lnTo>
                    <a:pt x="663" y="429"/>
                  </a:lnTo>
                  <a:lnTo>
                    <a:pt x="527" y="546"/>
                  </a:lnTo>
                  <a:lnTo>
                    <a:pt x="410" y="683"/>
                  </a:lnTo>
                  <a:lnTo>
                    <a:pt x="312" y="820"/>
                  </a:lnTo>
                  <a:lnTo>
                    <a:pt x="215" y="976"/>
                  </a:lnTo>
                  <a:lnTo>
                    <a:pt x="137" y="1132"/>
                  </a:lnTo>
                  <a:lnTo>
                    <a:pt x="78" y="1288"/>
                  </a:lnTo>
                  <a:lnTo>
                    <a:pt x="39" y="1463"/>
                  </a:lnTo>
                  <a:lnTo>
                    <a:pt x="0" y="1658"/>
                  </a:lnTo>
                  <a:lnTo>
                    <a:pt x="0" y="1834"/>
                  </a:lnTo>
                  <a:lnTo>
                    <a:pt x="0" y="2029"/>
                  </a:lnTo>
                  <a:lnTo>
                    <a:pt x="39" y="2205"/>
                  </a:lnTo>
                  <a:lnTo>
                    <a:pt x="78" y="2380"/>
                  </a:lnTo>
                  <a:lnTo>
                    <a:pt x="137" y="2556"/>
                  </a:lnTo>
                  <a:lnTo>
                    <a:pt x="215" y="2712"/>
                  </a:lnTo>
                  <a:lnTo>
                    <a:pt x="312" y="2868"/>
                  </a:lnTo>
                  <a:lnTo>
                    <a:pt x="410" y="3004"/>
                  </a:lnTo>
                  <a:lnTo>
                    <a:pt x="527" y="3121"/>
                  </a:lnTo>
                  <a:lnTo>
                    <a:pt x="663" y="3258"/>
                  </a:lnTo>
                  <a:lnTo>
                    <a:pt x="800" y="3355"/>
                  </a:lnTo>
                  <a:lnTo>
                    <a:pt x="956" y="3453"/>
                  </a:lnTo>
                  <a:lnTo>
                    <a:pt x="1112" y="3531"/>
                  </a:lnTo>
                  <a:lnTo>
                    <a:pt x="1268" y="3590"/>
                  </a:lnTo>
                  <a:lnTo>
                    <a:pt x="1444" y="3629"/>
                  </a:lnTo>
                  <a:lnTo>
                    <a:pt x="1639" y="3648"/>
                  </a:lnTo>
                  <a:lnTo>
                    <a:pt x="1814" y="3668"/>
                  </a:lnTo>
                  <a:lnTo>
                    <a:pt x="2009" y="3648"/>
                  </a:lnTo>
                  <a:lnTo>
                    <a:pt x="2185" y="3629"/>
                  </a:lnTo>
                  <a:lnTo>
                    <a:pt x="2361" y="3590"/>
                  </a:lnTo>
                  <a:lnTo>
                    <a:pt x="2536" y="3531"/>
                  </a:lnTo>
                  <a:lnTo>
                    <a:pt x="2692" y="3453"/>
                  </a:lnTo>
                  <a:lnTo>
                    <a:pt x="2848" y="3355"/>
                  </a:lnTo>
                  <a:lnTo>
                    <a:pt x="2985" y="3258"/>
                  </a:lnTo>
                  <a:lnTo>
                    <a:pt x="3121" y="3121"/>
                  </a:lnTo>
                  <a:lnTo>
                    <a:pt x="3238" y="3004"/>
                  </a:lnTo>
                  <a:lnTo>
                    <a:pt x="3336" y="2868"/>
                  </a:lnTo>
                  <a:lnTo>
                    <a:pt x="3433" y="2712"/>
                  </a:lnTo>
                  <a:lnTo>
                    <a:pt x="3512" y="2556"/>
                  </a:lnTo>
                  <a:lnTo>
                    <a:pt x="3570" y="2380"/>
                  </a:lnTo>
                  <a:lnTo>
                    <a:pt x="3609" y="2205"/>
                  </a:lnTo>
                  <a:lnTo>
                    <a:pt x="3648" y="2029"/>
                  </a:lnTo>
                  <a:lnTo>
                    <a:pt x="3648" y="1834"/>
                  </a:lnTo>
                  <a:lnTo>
                    <a:pt x="3648" y="1658"/>
                  </a:lnTo>
                  <a:lnTo>
                    <a:pt x="3609" y="1463"/>
                  </a:lnTo>
                  <a:lnTo>
                    <a:pt x="3570" y="1288"/>
                  </a:lnTo>
                  <a:lnTo>
                    <a:pt x="3512" y="1132"/>
                  </a:lnTo>
                  <a:lnTo>
                    <a:pt x="3433" y="976"/>
                  </a:lnTo>
                  <a:lnTo>
                    <a:pt x="3336" y="820"/>
                  </a:lnTo>
                  <a:lnTo>
                    <a:pt x="3238" y="683"/>
                  </a:lnTo>
                  <a:lnTo>
                    <a:pt x="3121" y="546"/>
                  </a:lnTo>
                  <a:lnTo>
                    <a:pt x="2985" y="429"/>
                  </a:lnTo>
                  <a:lnTo>
                    <a:pt x="2848" y="312"/>
                  </a:lnTo>
                  <a:lnTo>
                    <a:pt x="2692" y="234"/>
                  </a:lnTo>
                  <a:lnTo>
                    <a:pt x="2536" y="156"/>
                  </a:lnTo>
                  <a:lnTo>
                    <a:pt x="2361" y="98"/>
                  </a:lnTo>
                  <a:lnTo>
                    <a:pt x="2185" y="39"/>
                  </a:lnTo>
                  <a:lnTo>
                    <a:pt x="2009" y="20"/>
                  </a:lnTo>
                  <a:lnTo>
                    <a:pt x="18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6" name="Google Shape;69;p15">
              <a:extLst>
                <a:ext uri="{FF2B5EF4-FFF2-40B4-BE49-F238E27FC236}">
                  <a16:creationId xmlns:a16="http://schemas.microsoft.com/office/drawing/2014/main" id="{D52D0862-E627-46B2-AD72-D8606D3735D6}"/>
                </a:ext>
              </a:extLst>
            </p:cNvPr>
            <p:cNvSpPr/>
            <p:nvPr/>
          </p:nvSpPr>
          <p:spPr>
            <a:xfrm>
              <a:off x="3034519" y="2030479"/>
              <a:ext cx="44358" cy="44346"/>
            </a:xfrm>
            <a:custGeom>
              <a:avLst/>
              <a:gdLst/>
              <a:ahLst/>
              <a:cxnLst/>
              <a:rect l="l" t="t" r="r" b="b"/>
              <a:pathLst>
                <a:path w="3669" h="3668" extrusionOk="0">
                  <a:moveTo>
                    <a:pt x="1834" y="0"/>
                  </a:moveTo>
                  <a:lnTo>
                    <a:pt x="1639" y="20"/>
                  </a:lnTo>
                  <a:lnTo>
                    <a:pt x="1464" y="39"/>
                  </a:lnTo>
                  <a:lnTo>
                    <a:pt x="1288" y="98"/>
                  </a:lnTo>
                  <a:lnTo>
                    <a:pt x="1113" y="156"/>
                  </a:lnTo>
                  <a:lnTo>
                    <a:pt x="957" y="234"/>
                  </a:lnTo>
                  <a:lnTo>
                    <a:pt x="800" y="312"/>
                  </a:lnTo>
                  <a:lnTo>
                    <a:pt x="664" y="429"/>
                  </a:lnTo>
                  <a:lnTo>
                    <a:pt x="547" y="546"/>
                  </a:lnTo>
                  <a:lnTo>
                    <a:pt x="430" y="683"/>
                  </a:lnTo>
                  <a:lnTo>
                    <a:pt x="313" y="820"/>
                  </a:lnTo>
                  <a:lnTo>
                    <a:pt x="215" y="976"/>
                  </a:lnTo>
                  <a:lnTo>
                    <a:pt x="137" y="1132"/>
                  </a:lnTo>
                  <a:lnTo>
                    <a:pt x="79" y="1288"/>
                  </a:lnTo>
                  <a:lnTo>
                    <a:pt x="40" y="1463"/>
                  </a:lnTo>
                  <a:lnTo>
                    <a:pt x="20" y="1658"/>
                  </a:lnTo>
                  <a:lnTo>
                    <a:pt x="1" y="1834"/>
                  </a:lnTo>
                  <a:lnTo>
                    <a:pt x="20" y="2029"/>
                  </a:lnTo>
                  <a:lnTo>
                    <a:pt x="40" y="2205"/>
                  </a:lnTo>
                  <a:lnTo>
                    <a:pt x="79" y="2380"/>
                  </a:lnTo>
                  <a:lnTo>
                    <a:pt x="137" y="2556"/>
                  </a:lnTo>
                  <a:lnTo>
                    <a:pt x="215" y="2712"/>
                  </a:lnTo>
                  <a:lnTo>
                    <a:pt x="313" y="2868"/>
                  </a:lnTo>
                  <a:lnTo>
                    <a:pt x="430" y="3004"/>
                  </a:lnTo>
                  <a:lnTo>
                    <a:pt x="547" y="3121"/>
                  </a:lnTo>
                  <a:lnTo>
                    <a:pt x="664" y="3258"/>
                  </a:lnTo>
                  <a:lnTo>
                    <a:pt x="800" y="3355"/>
                  </a:lnTo>
                  <a:lnTo>
                    <a:pt x="957" y="3453"/>
                  </a:lnTo>
                  <a:lnTo>
                    <a:pt x="1113" y="3531"/>
                  </a:lnTo>
                  <a:lnTo>
                    <a:pt x="1288" y="3590"/>
                  </a:lnTo>
                  <a:lnTo>
                    <a:pt x="1464" y="3629"/>
                  </a:lnTo>
                  <a:lnTo>
                    <a:pt x="1639" y="3648"/>
                  </a:lnTo>
                  <a:lnTo>
                    <a:pt x="1834" y="3668"/>
                  </a:lnTo>
                  <a:lnTo>
                    <a:pt x="2010" y="3648"/>
                  </a:lnTo>
                  <a:lnTo>
                    <a:pt x="2205" y="3629"/>
                  </a:lnTo>
                  <a:lnTo>
                    <a:pt x="2381" y="3590"/>
                  </a:lnTo>
                  <a:lnTo>
                    <a:pt x="2537" y="3531"/>
                  </a:lnTo>
                  <a:lnTo>
                    <a:pt x="2712" y="3453"/>
                  </a:lnTo>
                  <a:lnTo>
                    <a:pt x="2849" y="3355"/>
                  </a:lnTo>
                  <a:lnTo>
                    <a:pt x="2985" y="3258"/>
                  </a:lnTo>
                  <a:lnTo>
                    <a:pt x="3122" y="3121"/>
                  </a:lnTo>
                  <a:lnTo>
                    <a:pt x="3239" y="3004"/>
                  </a:lnTo>
                  <a:lnTo>
                    <a:pt x="3356" y="2868"/>
                  </a:lnTo>
                  <a:lnTo>
                    <a:pt x="3434" y="2712"/>
                  </a:lnTo>
                  <a:lnTo>
                    <a:pt x="3512" y="2556"/>
                  </a:lnTo>
                  <a:lnTo>
                    <a:pt x="3571" y="2380"/>
                  </a:lnTo>
                  <a:lnTo>
                    <a:pt x="3629" y="2205"/>
                  </a:lnTo>
                  <a:lnTo>
                    <a:pt x="3649" y="2029"/>
                  </a:lnTo>
                  <a:lnTo>
                    <a:pt x="3668" y="1834"/>
                  </a:lnTo>
                  <a:lnTo>
                    <a:pt x="3649" y="1658"/>
                  </a:lnTo>
                  <a:lnTo>
                    <a:pt x="3629" y="1463"/>
                  </a:lnTo>
                  <a:lnTo>
                    <a:pt x="3571" y="1288"/>
                  </a:lnTo>
                  <a:lnTo>
                    <a:pt x="3512" y="1132"/>
                  </a:lnTo>
                  <a:lnTo>
                    <a:pt x="3434" y="976"/>
                  </a:lnTo>
                  <a:lnTo>
                    <a:pt x="3356" y="820"/>
                  </a:lnTo>
                  <a:lnTo>
                    <a:pt x="3239" y="683"/>
                  </a:lnTo>
                  <a:lnTo>
                    <a:pt x="3122" y="546"/>
                  </a:lnTo>
                  <a:lnTo>
                    <a:pt x="2985" y="429"/>
                  </a:lnTo>
                  <a:lnTo>
                    <a:pt x="2849" y="312"/>
                  </a:lnTo>
                  <a:lnTo>
                    <a:pt x="2712" y="234"/>
                  </a:lnTo>
                  <a:lnTo>
                    <a:pt x="2537" y="156"/>
                  </a:lnTo>
                  <a:lnTo>
                    <a:pt x="2381" y="98"/>
                  </a:lnTo>
                  <a:lnTo>
                    <a:pt x="2205" y="39"/>
                  </a:lnTo>
                  <a:lnTo>
                    <a:pt x="2010" y="2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7" name="Google Shape;70;p15">
              <a:extLst>
                <a:ext uri="{FF2B5EF4-FFF2-40B4-BE49-F238E27FC236}">
                  <a16:creationId xmlns:a16="http://schemas.microsoft.com/office/drawing/2014/main" id="{B04E3DC2-1453-4594-8671-2FBA384F2933}"/>
                </a:ext>
              </a:extLst>
            </p:cNvPr>
            <p:cNvSpPr/>
            <p:nvPr/>
          </p:nvSpPr>
          <p:spPr>
            <a:xfrm>
              <a:off x="3098668" y="2030479"/>
              <a:ext cx="44116" cy="44346"/>
            </a:xfrm>
            <a:custGeom>
              <a:avLst/>
              <a:gdLst/>
              <a:ahLst/>
              <a:cxnLst/>
              <a:rect l="l" t="t" r="r" b="b"/>
              <a:pathLst>
                <a:path w="3649" h="3668" extrusionOk="0">
                  <a:moveTo>
                    <a:pt x="1815" y="0"/>
                  </a:moveTo>
                  <a:lnTo>
                    <a:pt x="1639" y="20"/>
                  </a:lnTo>
                  <a:lnTo>
                    <a:pt x="1444" y="39"/>
                  </a:lnTo>
                  <a:lnTo>
                    <a:pt x="1288" y="98"/>
                  </a:lnTo>
                  <a:lnTo>
                    <a:pt x="1113" y="156"/>
                  </a:lnTo>
                  <a:lnTo>
                    <a:pt x="957" y="234"/>
                  </a:lnTo>
                  <a:lnTo>
                    <a:pt x="801" y="312"/>
                  </a:lnTo>
                  <a:lnTo>
                    <a:pt x="664" y="429"/>
                  </a:lnTo>
                  <a:lnTo>
                    <a:pt x="527" y="546"/>
                  </a:lnTo>
                  <a:lnTo>
                    <a:pt x="410" y="683"/>
                  </a:lnTo>
                  <a:lnTo>
                    <a:pt x="313" y="820"/>
                  </a:lnTo>
                  <a:lnTo>
                    <a:pt x="215" y="976"/>
                  </a:lnTo>
                  <a:lnTo>
                    <a:pt x="137" y="1132"/>
                  </a:lnTo>
                  <a:lnTo>
                    <a:pt x="79" y="1288"/>
                  </a:lnTo>
                  <a:lnTo>
                    <a:pt x="40" y="1463"/>
                  </a:lnTo>
                  <a:lnTo>
                    <a:pt x="1" y="1658"/>
                  </a:lnTo>
                  <a:lnTo>
                    <a:pt x="1" y="1834"/>
                  </a:lnTo>
                  <a:lnTo>
                    <a:pt x="1" y="2029"/>
                  </a:lnTo>
                  <a:lnTo>
                    <a:pt x="40" y="2205"/>
                  </a:lnTo>
                  <a:lnTo>
                    <a:pt x="79" y="2380"/>
                  </a:lnTo>
                  <a:lnTo>
                    <a:pt x="137" y="2556"/>
                  </a:lnTo>
                  <a:lnTo>
                    <a:pt x="215" y="2712"/>
                  </a:lnTo>
                  <a:lnTo>
                    <a:pt x="313" y="2868"/>
                  </a:lnTo>
                  <a:lnTo>
                    <a:pt x="410" y="3004"/>
                  </a:lnTo>
                  <a:lnTo>
                    <a:pt x="527" y="3121"/>
                  </a:lnTo>
                  <a:lnTo>
                    <a:pt x="664" y="3258"/>
                  </a:lnTo>
                  <a:lnTo>
                    <a:pt x="801" y="3355"/>
                  </a:lnTo>
                  <a:lnTo>
                    <a:pt x="957" y="3453"/>
                  </a:lnTo>
                  <a:lnTo>
                    <a:pt x="1113" y="3531"/>
                  </a:lnTo>
                  <a:lnTo>
                    <a:pt x="1288" y="3590"/>
                  </a:lnTo>
                  <a:lnTo>
                    <a:pt x="1444" y="3629"/>
                  </a:lnTo>
                  <a:lnTo>
                    <a:pt x="1639" y="3648"/>
                  </a:lnTo>
                  <a:lnTo>
                    <a:pt x="1815" y="3668"/>
                  </a:lnTo>
                  <a:lnTo>
                    <a:pt x="2010" y="3648"/>
                  </a:lnTo>
                  <a:lnTo>
                    <a:pt x="2186" y="3629"/>
                  </a:lnTo>
                  <a:lnTo>
                    <a:pt x="2361" y="3590"/>
                  </a:lnTo>
                  <a:lnTo>
                    <a:pt x="2537" y="3531"/>
                  </a:lnTo>
                  <a:lnTo>
                    <a:pt x="2693" y="3453"/>
                  </a:lnTo>
                  <a:lnTo>
                    <a:pt x="2849" y="3355"/>
                  </a:lnTo>
                  <a:lnTo>
                    <a:pt x="2985" y="3258"/>
                  </a:lnTo>
                  <a:lnTo>
                    <a:pt x="3122" y="3121"/>
                  </a:lnTo>
                  <a:lnTo>
                    <a:pt x="3239" y="3004"/>
                  </a:lnTo>
                  <a:lnTo>
                    <a:pt x="3336" y="2868"/>
                  </a:lnTo>
                  <a:lnTo>
                    <a:pt x="3434" y="2712"/>
                  </a:lnTo>
                  <a:lnTo>
                    <a:pt x="3512" y="2556"/>
                  </a:lnTo>
                  <a:lnTo>
                    <a:pt x="3571" y="2380"/>
                  </a:lnTo>
                  <a:lnTo>
                    <a:pt x="3610" y="2205"/>
                  </a:lnTo>
                  <a:lnTo>
                    <a:pt x="3649" y="2029"/>
                  </a:lnTo>
                  <a:lnTo>
                    <a:pt x="3649" y="1834"/>
                  </a:lnTo>
                  <a:lnTo>
                    <a:pt x="3649" y="1658"/>
                  </a:lnTo>
                  <a:lnTo>
                    <a:pt x="3610" y="1463"/>
                  </a:lnTo>
                  <a:lnTo>
                    <a:pt x="3571" y="1288"/>
                  </a:lnTo>
                  <a:lnTo>
                    <a:pt x="3512" y="1132"/>
                  </a:lnTo>
                  <a:lnTo>
                    <a:pt x="3434" y="976"/>
                  </a:lnTo>
                  <a:lnTo>
                    <a:pt x="3336" y="820"/>
                  </a:lnTo>
                  <a:lnTo>
                    <a:pt x="3239" y="683"/>
                  </a:lnTo>
                  <a:lnTo>
                    <a:pt x="3122" y="546"/>
                  </a:lnTo>
                  <a:lnTo>
                    <a:pt x="2985" y="429"/>
                  </a:lnTo>
                  <a:lnTo>
                    <a:pt x="2849" y="312"/>
                  </a:lnTo>
                  <a:lnTo>
                    <a:pt x="2693" y="234"/>
                  </a:lnTo>
                  <a:lnTo>
                    <a:pt x="2537" y="156"/>
                  </a:lnTo>
                  <a:lnTo>
                    <a:pt x="2361" y="98"/>
                  </a:lnTo>
                  <a:lnTo>
                    <a:pt x="2186" y="39"/>
                  </a:lnTo>
                  <a:lnTo>
                    <a:pt x="2010" y="20"/>
                  </a:lnTo>
                  <a:lnTo>
                    <a:pt x="18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8" name="Google Shape;71;p15">
              <a:extLst>
                <a:ext uri="{FF2B5EF4-FFF2-40B4-BE49-F238E27FC236}">
                  <a16:creationId xmlns:a16="http://schemas.microsoft.com/office/drawing/2014/main" id="{42927885-B78C-4AC5-A6CE-997A6329F505}"/>
                </a:ext>
              </a:extLst>
            </p:cNvPr>
            <p:cNvSpPr/>
            <p:nvPr/>
          </p:nvSpPr>
          <p:spPr>
            <a:xfrm>
              <a:off x="1360259" y="2395331"/>
              <a:ext cx="744804" cy="744817"/>
            </a:xfrm>
            <a:custGeom>
              <a:avLst/>
              <a:gdLst/>
              <a:ahLst/>
              <a:cxnLst/>
              <a:rect l="l" t="t" r="r" b="b"/>
              <a:pathLst>
                <a:path w="61605" h="61606" extrusionOk="0">
                  <a:moveTo>
                    <a:pt x="30003" y="0"/>
                  </a:moveTo>
                  <a:lnTo>
                    <a:pt x="29222" y="39"/>
                  </a:lnTo>
                  <a:lnTo>
                    <a:pt x="28423" y="78"/>
                  </a:lnTo>
                  <a:lnTo>
                    <a:pt x="27662" y="156"/>
                  </a:lnTo>
                  <a:lnTo>
                    <a:pt x="26881" y="234"/>
                  </a:lnTo>
                  <a:lnTo>
                    <a:pt x="26101" y="351"/>
                  </a:lnTo>
                  <a:lnTo>
                    <a:pt x="25340" y="469"/>
                  </a:lnTo>
                  <a:lnTo>
                    <a:pt x="24599" y="625"/>
                  </a:lnTo>
                  <a:lnTo>
                    <a:pt x="23838" y="781"/>
                  </a:lnTo>
                  <a:lnTo>
                    <a:pt x="23097" y="956"/>
                  </a:lnTo>
                  <a:lnTo>
                    <a:pt x="22375" y="1171"/>
                  </a:lnTo>
                  <a:lnTo>
                    <a:pt x="21634" y="1385"/>
                  </a:lnTo>
                  <a:lnTo>
                    <a:pt x="20912" y="1619"/>
                  </a:lnTo>
                  <a:lnTo>
                    <a:pt x="20210" y="1854"/>
                  </a:lnTo>
                  <a:lnTo>
                    <a:pt x="19508" y="2127"/>
                  </a:lnTo>
                  <a:lnTo>
                    <a:pt x="18805" y="2419"/>
                  </a:lnTo>
                  <a:lnTo>
                    <a:pt x="18123" y="2712"/>
                  </a:lnTo>
                  <a:lnTo>
                    <a:pt x="17440" y="3024"/>
                  </a:lnTo>
                  <a:lnTo>
                    <a:pt x="16777" y="3356"/>
                  </a:lnTo>
                  <a:lnTo>
                    <a:pt x="16113" y="3707"/>
                  </a:lnTo>
                  <a:lnTo>
                    <a:pt x="15470" y="4077"/>
                  </a:lnTo>
                  <a:lnTo>
                    <a:pt x="14826" y="4448"/>
                  </a:lnTo>
                  <a:lnTo>
                    <a:pt x="14202" y="4838"/>
                  </a:lnTo>
                  <a:lnTo>
                    <a:pt x="13577" y="5248"/>
                  </a:lnTo>
                  <a:lnTo>
                    <a:pt x="12973" y="5677"/>
                  </a:lnTo>
                  <a:lnTo>
                    <a:pt x="12368" y="6106"/>
                  </a:lnTo>
                  <a:lnTo>
                    <a:pt x="11783" y="6555"/>
                  </a:lnTo>
                  <a:lnTo>
                    <a:pt x="11197" y="7023"/>
                  </a:lnTo>
                  <a:lnTo>
                    <a:pt x="10651" y="7511"/>
                  </a:lnTo>
                  <a:lnTo>
                    <a:pt x="10085" y="7998"/>
                  </a:lnTo>
                  <a:lnTo>
                    <a:pt x="9539" y="8506"/>
                  </a:lnTo>
                  <a:lnTo>
                    <a:pt x="9013" y="9013"/>
                  </a:lnTo>
                  <a:lnTo>
                    <a:pt x="8505" y="9540"/>
                  </a:lnTo>
                  <a:lnTo>
                    <a:pt x="7998" y="10086"/>
                  </a:lnTo>
                  <a:lnTo>
                    <a:pt x="7510" y="10632"/>
                  </a:lnTo>
                  <a:lnTo>
                    <a:pt x="7023" y="11198"/>
                  </a:lnTo>
                  <a:lnTo>
                    <a:pt x="6574" y="11783"/>
                  </a:lnTo>
                  <a:lnTo>
                    <a:pt x="6125" y="12368"/>
                  </a:lnTo>
                  <a:lnTo>
                    <a:pt x="5677" y="12973"/>
                  </a:lnTo>
                  <a:lnTo>
                    <a:pt x="5248" y="13578"/>
                  </a:lnTo>
                  <a:lnTo>
                    <a:pt x="4857" y="14202"/>
                  </a:lnTo>
                  <a:lnTo>
                    <a:pt x="4448" y="14826"/>
                  </a:lnTo>
                  <a:lnTo>
                    <a:pt x="4077" y="15470"/>
                  </a:lnTo>
                  <a:lnTo>
                    <a:pt x="3707" y="16114"/>
                  </a:lnTo>
                  <a:lnTo>
                    <a:pt x="3375" y="16777"/>
                  </a:lnTo>
                  <a:lnTo>
                    <a:pt x="3043" y="17440"/>
                  </a:lnTo>
                  <a:lnTo>
                    <a:pt x="2712" y="18123"/>
                  </a:lnTo>
                  <a:lnTo>
                    <a:pt x="2419" y="18806"/>
                  </a:lnTo>
                  <a:lnTo>
                    <a:pt x="2126" y="19508"/>
                  </a:lnTo>
                  <a:lnTo>
                    <a:pt x="1873" y="20210"/>
                  </a:lnTo>
                  <a:lnTo>
                    <a:pt x="1619" y="20912"/>
                  </a:lnTo>
                  <a:lnTo>
                    <a:pt x="1385" y="21634"/>
                  </a:lnTo>
                  <a:lnTo>
                    <a:pt x="1171" y="22376"/>
                  </a:lnTo>
                  <a:lnTo>
                    <a:pt x="975" y="23097"/>
                  </a:lnTo>
                  <a:lnTo>
                    <a:pt x="780" y="23839"/>
                  </a:lnTo>
                  <a:lnTo>
                    <a:pt x="624" y="24599"/>
                  </a:lnTo>
                  <a:lnTo>
                    <a:pt x="468" y="25341"/>
                  </a:lnTo>
                  <a:lnTo>
                    <a:pt x="351" y="26101"/>
                  </a:lnTo>
                  <a:lnTo>
                    <a:pt x="234" y="26882"/>
                  </a:lnTo>
                  <a:lnTo>
                    <a:pt x="156" y="27643"/>
                  </a:lnTo>
                  <a:lnTo>
                    <a:pt x="78" y="28423"/>
                  </a:lnTo>
                  <a:lnTo>
                    <a:pt x="39" y="29223"/>
                  </a:lnTo>
                  <a:lnTo>
                    <a:pt x="0" y="30003"/>
                  </a:lnTo>
                  <a:lnTo>
                    <a:pt x="0" y="30803"/>
                  </a:lnTo>
                  <a:lnTo>
                    <a:pt x="0" y="31603"/>
                  </a:lnTo>
                  <a:lnTo>
                    <a:pt x="39" y="32383"/>
                  </a:lnTo>
                  <a:lnTo>
                    <a:pt x="78" y="33163"/>
                  </a:lnTo>
                  <a:lnTo>
                    <a:pt x="156" y="33943"/>
                  </a:lnTo>
                  <a:lnTo>
                    <a:pt x="234" y="34724"/>
                  </a:lnTo>
                  <a:lnTo>
                    <a:pt x="351" y="35485"/>
                  </a:lnTo>
                  <a:lnTo>
                    <a:pt x="468" y="36245"/>
                  </a:lnTo>
                  <a:lnTo>
                    <a:pt x="624" y="37006"/>
                  </a:lnTo>
                  <a:lnTo>
                    <a:pt x="780" y="37747"/>
                  </a:lnTo>
                  <a:lnTo>
                    <a:pt x="975" y="38508"/>
                  </a:lnTo>
                  <a:lnTo>
                    <a:pt x="1171" y="39230"/>
                  </a:lnTo>
                  <a:lnTo>
                    <a:pt x="1385" y="39952"/>
                  </a:lnTo>
                  <a:lnTo>
                    <a:pt x="1619" y="40674"/>
                  </a:lnTo>
                  <a:lnTo>
                    <a:pt x="1873" y="41395"/>
                  </a:lnTo>
                  <a:lnTo>
                    <a:pt x="2126" y="42098"/>
                  </a:lnTo>
                  <a:lnTo>
                    <a:pt x="2419" y="42800"/>
                  </a:lnTo>
                  <a:lnTo>
                    <a:pt x="2712" y="43483"/>
                  </a:lnTo>
                  <a:lnTo>
                    <a:pt x="3043" y="44146"/>
                  </a:lnTo>
                  <a:lnTo>
                    <a:pt x="3375" y="44829"/>
                  </a:lnTo>
                  <a:lnTo>
                    <a:pt x="3707" y="45492"/>
                  </a:lnTo>
                  <a:lnTo>
                    <a:pt x="4077" y="46136"/>
                  </a:lnTo>
                  <a:lnTo>
                    <a:pt x="4448" y="46779"/>
                  </a:lnTo>
                  <a:lnTo>
                    <a:pt x="4857" y="47404"/>
                  </a:lnTo>
                  <a:lnTo>
                    <a:pt x="5248" y="48028"/>
                  </a:lnTo>
                  <a:lnTo>
                    <a:pt x="5677" y="48633"/>
                  </a:lnTo>
                  <a:lnTo>
                    <a:pt x="6125" y="49237"/>
                  </a:lnTo>
                  <a:lnTo>
                    <a:pt x="6574" y="49823"/>
                  </a:lnTo>
                  <a:lnTo>
                    <a:pt x="7023" y="50388"/>
                  </a:lnTo>
                  <a:lnTo>
                    <a:pt x="7510" y="50954"/>
                  </a:lnTo>
                  <a:lnTo>
                    <a:pt x="7998" y="51520"/>
                  </a:lnTo>
                  <a:lnTo>
                    <a:pt x="8505" y="52046"/>
                  </a:lnTo>
                  <a:lnTo>
                    <a:pt x="9013" y="52593"/>
                  </a:lnTo>
                  <a:lnTo>
                    <a:pt x="9539" y="53100"/>
                  </a:lnTo>
                  <a:lnTo>
                    <a:pt x="10085" y="53607"/>
                  </a:lnTo>
                  <a:lnTo>
                    <a:pt x="10651" y="54095"/>
                  </a:lnTo>
                  <a:lnTo>
                    <a:pt x="11197" y="54563"/>
                  </a:lnTo>
                  <a:lnTo>
                    <a:pt x="11783" y="55031"/>
                  </a:lnTo>
                  <a:lnTo>
                    <a:pt x="12368" y="55480"/>
                  </a:lnTo>
                  <a:lnTo>
                    <a:pt x="12973" y="55928"/>
                  </a:lnTo>
                  <a:lnTo>
                    <a:pt x="13577" y="56338"/>
                  </a:lnTo>
                  <a:lnTo>
                    <a:pt x="14202" y="56748"/>
                  </a:lnTo>
                  <a:lnTo>
                    <a:pt x="14826" y="57138"/>
                  </a:lnTo>
                  <a:lnTo>
                    <a:pt x="15470" y="57528"/>
                  </a:lnTo>
                  <a:lnTo>
                    <a:pt x="16113" y="57879"/>
                  </a:lnTo>
                  <a:lnTo>
                    <a:pt x="16777" y="58230"/>
                  </a:lnTo>
                  <a:lnTo>
                    <a:pt x="17440" y="58562"/>
                  </a:lnTo>
                  <a:lnTo>
                    <a:pt x="18123" y="58894"/>
                  </a:lnTo>
                  <a:lnTo>
                    <a:pt x="18805" y="59186"/>
                  </a:lnTo>
                  <a:lnTo>
                    <a:pt x="19508" y="59479"/>
                  </a:lnTo>
                  <a:lnTo>
                    <a:pt x="20210" y="59732"/>
                  </a:lnTo>
                  <a:lnTo>
                    <a:pt x="20912" y="59986"/>
                  </a:lnTo>
                  <a:lnTo>
                    <a:pt x="21634" y="60220"/>
                  </a:lnTo>
                  <a:lnTo>
                    <a:pt x="22375" y="60435"/>
                  </a:lnTo>
                  <a:lnTo>
                    <a:pt x="23097" y="60630"/>
                  </a:lnTo>
                  <a:lnTo>
                    <a:pt x="23838" y="60825"/>
                  </a:lnTo>
                  <a:lnTo>
                    <a:pt x="24599" y="60981"/>
                  </a:lnTo>
                  <a:lnTo>
                    <a:pt x="25340" y="61117"/>
                  </a:lnTo>
                  <a:lnTo>
                    <a:pt x="26101" y="61254"/>
                  </a:lnTo>
                  <a:lnTo>
                    <a:pt x="26881" y="61352"/>
                  </a:lnTo>
                  <a:lnTo>
                    <a:pt x="27662" y="61449"/>
                  </a:lnTo>
                  <a:lnTo>
                    <a:pt x="28423" y="61508"/>
                  </a:lnTo>
                  <a:lnTo>
                    <a:pt x="29222" y="61566"/>
                  </a:lnTo>
                  <a:lnTo>
                    <a:pt x="30003" y="61605"/>
                  </a:lnTo>
                  <a:lnTo>
                    <a:pt x="31602" y="61605"/>
                  </a:lnTo>
                  <a:lnTo>
                    <a:pt x="32383" y="61566"/>
                  </a:lnTo>
                  <a:lnTo>
                    <a:pt x="33182" y="61508"/>
                  </a:lnTo>
                  <a:lnTo>
                    <a:pt x="33943" y="61449"/>
                  </a:lnTo>
                  <a:lnTo>
                    <a:pt x="34723" y="61352"/>
                  </a:lnTo>
                  <a:lnTo>
                    <a:pt x="35484" y="61254"/>
                  </a:lnTo>
                  <a:lnTo>
                    <a:pt x="36265" y="61117"/>
                  </a:lnTo>
                  <a:lnTo>
                    <a:pt x="37006" y="60981"/>
                  </a:lnTo>
                  <a:lnTo>
                    <a:pt x="37767" y="60825"/>
                  </a:lnTo>
                  <a:lnTo>
                    <a:pt x="38508" y="60630"/>
                  </a:lnTo>
                  <a:lnTo>
                    <a:pt x="39230" y="60435"/>
                  </a:lnTo>
                  <a:lnTo>
                    <a:pt x="39971" y="60220"/>
                  </a:lnTo>
                  <a:lnTo>
                    <a:pt x="40673" y="59986"/>
                  </a:lnTo>
                  <a:lnTo>
                    <a:pt x="41395" y="59732"/>
                  </a:lnTo>
                  <a:lnTo>
                    <a:pt x="42097" y="59479"/>
                  </a:lnTo>
                  <a:lnTo>
                    <a:pt x="42800" y="59186"/>
                  </a:lnTo>
                  <a:lnTo>
                    <a:pt x="43482" y="58894"/>
                  </a:lnTo>
                  <a:lnTo>
                    <a:pt x="44165" y="58562"/>
                  </a:lnTo>
                  <a:lnTo>
                    <a:pt x="44828" y="58230"/>
                  </a:lnTo>
                  <a:lnTo>
                    <a:pt x="45492" y="57879"/>
                  </a:lnTo>
                  <a:lnTo>
                    <a:pt x="46135" y="57528"/>
                  </a:lnTo>
                  <a:lnTo>
                    <a:pt x="46779" y="57138"/>
                  </a:lnTo>
                  <a:lnTo>
                    <a:pt x="47403" y="56748"/>
                  </a:lnTo>
                  <a:lnTo>
                    <a:pt x="48028" y="56338"/>
                  </a:lnTo>
                  <a:lnTo>
                    <a:pt x="48632" y="55928"/>
                  </a:lnTo>
                  <a:lnTo>
                    <a:pt x="49237" y="55480"/>
                  </a:lnTo>
                  <a:lnTo>
                    <a:pt x="49822" y="55031"/>
                  </a:lnTo>
                  <a:lnTo>
                    <a:pt x="50407" y="54563"/>
                  </a:lnTo>
                  <a:lnTo>
                    <a:pt x="50954" y="54095"/>
                  </a:lnTo>
                  <a:lnTo>
                    <a:pt x="51519" y="53607"/>
                  </a:lnTo>
                  <a:lnTo>
                    <a:pt x="52066" y="53100"/>
                  </a:lnTo>
                  <a:lnTo>
                    <a:pt x="52592" y="52593"/>
                  </a:lnTo>
                  <a:lnTo>
                    <a:pt x="53099" y="52046"/>
                  </a:lnTo>
                  <a:lnTo>
                    <a:pt x="53607" y="51520"/>
                  </a:lnTo>
                  <a:lnTo>
                    <a:pt x="54094" y="50954"/>
                  </a:lnTo>
                  <a:lnTo>
                    <a:pt x="54582" y="50388"/>
                  </a:lnTo>
                  <a:lnTo>
                    <a:pt x="55031" y="49823"/>
                  </a:lnTo>
                  <a:lnTo>
                    <a:pt x="55479" y="49237"/>
                  </a:lnTo>
                  <a:lnTo>
                    <a:pt x="55928" y="48633"/>
                  </a:lnTo>
                  <a:lnTo>
                    <a:pt x="56338" y="48028"/>
                  </a:lnTo>
                  <a:lnTo>
                    <a:pt x="56747" y="47404"/>
                  </a:lnTo>
                  <a:lnTo>
                    <a:pt x="57157" y="46779"/>
                  </a:lnTo>
                  <a:lnTo>
                    <a:pt x="57528" y="46136"/>
                  </a:lnTo>
                  <a:lnTo>
                    <a:pt x="57898" y="45492"/>
                  </a:lnTo>
                  <a:lnTo>
                    <a:pt x="58230" y="44829"/>
                  </a:lnTo>
                  <a:lnTo>
                    <a:pt x="58562" y="44146"/>
                  </a:lnTo>
                  <a:lnTo>
                    <a:pt x="58893" y="43483"/>
                  </a:lnTo>
                  <a:lnTo>
                    <a:pt x="59186" y="42800"/>
                  </a:lnTo>
                  <a:lnTo>
                    <a:pt x="59478" y="42098"/>
                  </a:lnTo>
                  <a:lnTo>
                    <a:pt x="59732" y="41395"/>
                  </a:lnTo>
                  <a:lnTo>
                    <a:pt x="59986" y="40674"/>
                  </a:lnTo>
                  <a:lnTo>
                    <a:pt x="60220" y="39952"/>
                  </a:lnTo>
                  <a:lnTo>
                    <a:pt x="60434" y="39230"/>
                  </a:lnTo>
                  <a:lnTo>
                    <a:pt x="60629" y="38508"/>
                  </a:lnTo>
                  <a:lnTo>
                    <a:pt x="60824" y="37747"/>
                  </a:lnTo>
                  <a:lnTo>
                    <a:pt x="60980" y="37006"/>
                  </a:lnTo>
                  <a:lnTo>
                    <a:pt x="61137" y="36245"/>
                  </a:lnTo>
                  <a:lnTo>
                    <a:pt x="61254" y="35485"/>
                  </a:lnTo>
                  <a:lnTo>
                    <a:pt x="61371" y="34724"/>
                  </a:lnTo>
                  <a:lnTo>
                    <a:pt x="61449" y="33943"/>
                  </a:lnTo>
                  <a:lnTo>
                    <a:pt x="61527" y="33163"/>
                  </a:lnTo>
                  <a:lnTo>
                    <a:pt x="61566" y="32383"/>
                  </a:lnTo>
                  <a:lnTo>
                    <a:pt x="61605" y="31603"/>
                  </a:lnTo>
                  <a:lnTo>
                    <a:pt x="61605" y="30803"/>
                  </a:lnTo>
                  <a:lnTo>
                    <a:pt x="61605" y="30003"/>
                  </a:lnTo>
                  <a:lnTo>
                    <a:pt x="61566" y="29223"/>
                  </a:lnTo>
                  <a:lnTo>
                    <a:pt x="61527" y="28423"/>
                  </a:lnTo>
                  <a:lnTo>
                    <a:pt x="61449" y="27643"/>
                  </a:lnTo>
                  <a:lnTo>
                    <a:pt x="61371" y="26882"/>
                  </a:lnTo>
                  <a:lnTo>
                    <a:pt x="61254" y="26101"/>
                  </a:lnTo>
                  <a:lnTo>
                    <a:pt x="61137" y="25341"/>
                  </a:lnTo>
                  <a:lnTo>
                    <a:pt x="60980" y="24599"/>
                  </a:lnTo>
                  <a:lnTo>
                    <a:pt x="60824" y="23839"/>
                  </a:lnTo>
                  <a:lnTo>
                    <a:pt x="60629" y="23097"/>
                  </a:lnTo>
                  <a:lnTo>
                    <a:pt x="60434" y="22376"/>
                  </a:lnTo>
                  <a:lnTo>
                    <a:pt x="60220" y="21634"/>
                  </a:lnTo>
                  <a:lnTo>
                    <a:pt x="59986" y="20912"/>
                  </a:lnTo>
                  <a:lnTo>
                    <a:pt x="59732" y="20210"/>
                  </a:lnTo>
                  <a:lnTo>
                    <a:pt x="59478" y="19508"/>
                  </a:lnTo>
                  <a:lnTo>
                    <a:pt x="59186" y="18806"/>
                  </a:lnTo>
                  <a:lnTo>
                    <a:pt x="58893" y="18123"/>
                  </a:lnTo>
                  <a:lnTo>
                    <a:pt x="58562" y="17440"/>
                  </a:lnTo>
                  <a:lnTo>
                    <a:pt x="58230" y="16777"/>
                  </a:lnTo>
                  <a:lnTo>
                    <a:pt x="57898" y="16114"/>
                  </a:lnTo>
                  <a:lnTo>
                    <a:pt x="57528" y="15470"/>
                  </a:lnTo>
                  <a:lnTo>
                    <a:pt x="57157" y="14826"/>
                  </a:lnTo>
                  <a:lnTo>
                    <a:pt x="56747" y="14202"/>
                  </a:lnTo>
                  <a:lnTo>
                    <a:pt x="56338" y="13578"/>
                  </a:lnTo>
                  <a:lnTo>
                    <a:pt x="55928" y="12973"/>
                  </a:lnTo>
                  <a:lnTo>
                    <a:pt x="55479" y="12368"/>
                  </a:lnTo>
                  <a:lnTo>
                    <a:pt x="55031" y="11783"/>
                  </a:lnTo>
                  <a:lnTo>
                    <a:pt x="54582" y="11198"/>
                  </a:lnTo>
                  <a:lnTo>
                    <a:pt x="54094" y="10632"/>
                  </a:lnTo>
                  <a:lnTo>
                    <a:pt x="53607" y="10086"/>
                  </a:lnTo>
                  <a:lnTo>
                    <a:pt x="53099" y="9540"/>
                  </a:lnTo>
                  <a:lnTo>
                    <a:pt x="52592" y="9013"/>
                  </a:lnTo>
                  <a:lnTo>
                    <a:pt x="52066" y="8506"/>
                  </a:lnTo>
                  <a:lnTo>
                    <a:pt x="51519" y="7998"/>
                  </a:lnTo>
                  <a:lnTo>
                    <a:pt x="50954" y="7511"/>
                  </a:lnTo>
                  <a:lnTo>
                    <a:pt x="50407" y="7023"/>
                  </a:lnTo>
                  <a:lnTo>
                    <a:pt x="49822" y="6555"/>
                  </a:lnTo>
                  <a:lnTo>
                    <a:pt x="49237" y="6106"/>
                  </a:lnTo>
                  <a:lnTo>
                    <a:pt x="48632" y="5677"/>
                  </a:lnTo>
                  <a:lnTo>
                    <a:pt x="48028" y="5248"/>
                  </a:lnTo>
                  <a:lnTo>
                    <a:pt x="47403" y="4838"/>
                  </a:lnTo>
                  <a:lnTo>
                    <a:pt x="46779" y="4448"/>
                  </a:lnTo>
                  <a:lnTo>
                    <a:pt x="46135" y="4077"/>
                  </a:lnTo>
                  <a:lnTo>
                    <a:pt x="45492" y="3707"/>
                  </a:lnTo>
                  <a:lnTo>
                    <a:pt x="44828" y="3356"/>
                  </a:lnTo>
                  <a:lnTo>
                    <a:pt x="44165" y="3024"/>
                  </a:lnTo>
                  <a:lnTo>
                    <a:pt x="43482" y="2712"/>
                  </a:lnTo>
                  <a:lnTo>
                    <a:pt x="42800" y="2419"/>
                  </a:lnTo>
                  <a:lnTo>
                    <a:pt x="42097" y="2127"/>
                  </a:lnTo>
                  <a:lnTo>
                    <a:pt x="41395" y="1854"/>
                  </a:lnTo>
                  <a:lnTo>
                    <a:pt x="40673" y="1619"/>
                  </a:lnTo>
                  <a:lnTo>
                    <a:pt x="39971" y="1385"/>
                  </a:lnTo>
                  <a:lnTo>
                    <a:pt x="39230" y="1171"/>
                  </a:lnTo>
                  <a:lnTo>
                    <a:pt x="38508" y="956"/>
                  </a:lnTo>
                  <a:lnTo>
                    <a:pt x="37767" y="781"/>
                  </a:lnTo>
                  <a:lnTo>
                    <a:pt x="37006" y="625"/>
                  </a:lnTo>
                  <a:lnTo>
                    <a:pt x="36265" y="469"/>
                  </a:lnTo>
                  <a:lnTo>
                    <a:pt x="35484" y="351"/>
                  </a:lnTo>
                  <a:lnTo>
                    <a:pt x="34723" y="234"/>
                  </a:lnTo>
                  <a:lnTo>
                    <a:pt x="33943" y="156"/>
                  </a:lnTo>
                  <a:lnTo>
                    <a:pt x="33182" y="78"/>
                  </a:lnTo>
                  <a:lnTo>
                    <a:pt x="32383" y="39"/>
                  </a:lnTo>
                  <a:lnTo>
                    <a:pt x="31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9" name="Google Shape;72;p15">
              <a:extLst>
                <a:ext uri="{FF2B5EF4-FFF2-40B4-BE49-F238E27FC236}">
                  <a16:creationId xmlns:a16="http://schemas.microsoft.com/office/drawing/2014/main" id="{32B3E533-CD57-4845-91D2-217526039666}"/>
                </a:ext>
              </a:extLst>
            </p:cNvPr>
            <p:cNvSpPr/>
            <p:nvPr/>
          </p:nvSpPr>
          <p:spPr>
            <a:xfrm>
              <a:off x="1431481" y="2466553"/>
              <a:ext cx="602360" cy="602360"/>
            </a:xfrm>
            <a:custGeom>
              <a:avLst/>
              <a:gdLst/>
              <a:ahLst/>
              <a:cxnLst/>
              <a:rect l="l" t="t" r="r" b="b"/>
              <a:pathLst>
                <a:path w="49823" h="49823" extrusionOk="0">
                  <a:moveTo>
                    <a:pt x="24268" y="1"/>
                  </a:moveTo>
                  <a:lnTo>
                    <a:pt x="23624" y="40"/>
                  </a:lnTo>
                  <a:lnTo>
                    <a:pt x="23000" y="79"/>
                  </a:lnTo>
                  <a:lnTo>
                    <a:pt x="22375" y="137"/>
                  </a:lnTo>
                  <a:lnTo>
                    <a:pt x="21751" y="196"/>
                  </a:lnTo>
                  <a:lnTo>
                    <a:pt x="21127" y="293"/>
                  </a:lnTo>
                  <a:lnTo>
                    <a:pt x="20503" y="391"/>
                  </a:lnTo>
                  <a:lnTo>
                    <a:pt x="19898" y="508"/>
                  </a:lnTo>
                  <a:lnTo>
                    <a:pt x="19293" y="644"/>
                  </a:lnTo>
                  <a:lnTo>
                    <a:pt x="18689" y="781"/>
                  </a:lnTo>
                  <a:lnTo>
                    <a:pt x="18103" y="957"/>
                  </a:lnTo>
                  <a:lnTo>
                    <a:pt x="17518" y="1132"/>
                  </a:lnTo>
                  <a:lnTo>
                    <a:pt x="16933" y="1308"/>
                  </a:lnTo>
                  <a:lnTo>
                    <a:pt x="16348" y="1522"/>
                  </a:lnTo>
                  <a:lnTo>
                    <a:pt x="15782" y="1737"/>
                  </a:lnTo>
                  <a:lnTo>
                    <a:pt x="15216" y="1971"/>
                  </a:lnTo>
                  <a:lnTo>
                    <a:pt x="14670" y="2205"/>
                  </a:lnTo>
                  <a:lnTo>
                    <a:pt x="14124" y="2459"/>
                  </a:lnTo>
                  <a:lnTo>
                    <a:pt x="13578" y="2732"/>
                  </a:lnTo>
                  <a:lnTo>
                    <a:pt x="13051" y="3005"/>
                  </a:lnTo>
                  <a:lnTo>
                    <a:pt x="12524" y="3297"/>
                  </a:lnTo>
                  <a:lnTo>
                    <a:pt x="11997" y="3610"/>
                  </a:lnTo>
                  <a:lnTo>
                    <a:pt x="11490" y="3922"/>
                  </a:lnTo>
                  <a:lnTo>
                    <a:pt x="11003" y="4253"/>
                  </a:lnTo>
                  <a:lnTo>
                    <a:pt x="10495" y="4604"/>
                  </a:lnTo>
                  <a:lnTo>
                    <a:pt x="10027" y="4956"/>
                  </a:lnTo>
                  <a:lnTo>
                    <a:pt x="9540" y="5326"/>
                  </a:lnTo>
                  <a:lnTo>
                    <a:pt x="9071" y="5697"/>
                  </a:lnTo>
                  <a:lnTo>
                    <a:pt x="8623" y="6087"/>
                  </a:lnTo>
                  <a:lnTo>
                    <a:pt x="8174" y="6477"/>
                  </a:lnTo>
                  <a:lnTo>
                    <a:pt x="7745" y="6887"/>
                  </a:lnTo>
                  <a:lnTo>
                    <a:pt x="7316" y="7296"/>
                  </a:lnTo>
                  <a:lnTo>
                    <a:pt x="6887" y="7726"/>
                  </a:lnTo>
                  <a:lnTo>
                    <a:pt x="6477" y="8174"/>
                  </a:lnTo>
                  <a:lnTo>
                    <a:pt x="6087" y="8623"/>
                  </a:lnTo>
                  <a:lnTo>
                    <a:pt x="5697" y="9072"/>
                  </a:lnTo>
                  <a:lnTo>
                    <a:pt x="5326" y="9540"/>
                  </a:lnTo>
                  <a:lnTo>
                    <a:pt x="4955" y="10008"/>
                  </a:lnTo>
                  <a:lnTo>
                    <a:pt x="4604" y="10496"/>
                  </a:lnTo>
                  <a:lnTo>
                    <a:pt x="4273" y="10983"/>
                  </a:lnTo>
                  <a:lnTo>
                    <a:pt x="3941" y="11491"/>
                  </a:lnTo>
                  <a:lnTo>
                    <a:pt x="3609" y="11998"/>
                  </a:lnTo>
                  <a:lnTo>
                    <a:pt x="3317" y="12524"/>
                  </a:lnTo>
                  <a:lnTo>
                    <a:pt x="3024" y="13051"/>
                  </a:lnTo>
                  <a:lnTo>
                    <a:pt x="2731" y="13578"/>
                  </a:lnTo>
                  <a:lnTo>
                    <a:pt x="2458" y="14124"/>
                  </a:lnTo>
                  <a:lnTo>
                    <a:pt x="2205" y="14670"/>
                  </a:lnTo>
                  <a:lnTo>
                    <a:pt x="1971" y="15217"/>
                  </a:lnTo>
                  <a:lnTo>
                    <a:pt x="1737" y="15782"/>
                  </a:lnTo>
                  <a:lnTo>
                    <a:pt x="1522" y="16348"/>
                  </a:lnTo>
                  <a:lnTo>
                    <a:pt x="1307" y="16933"/>
                  </a:lnTo>
                  <a:lnTo>
                    <a:pt x="1132" y="17518"/>
                  </a:lnTo>
                  <a:lnTo>
                    <a:pt x="956" y="18104"/>
                  </a:lnTo>
                  <a:lnTo>
                    <a:pt x="781" y="18689"/>
                  </a:lnTo>
                  <a:lnTo>
                    <a:pt x="644" y="19294"/>
                  </a:lnTo>
                  <a:lnTo>
                    <a:pt x="508" y="19898"/>
                  </a:lnTo>
                  <a:lnTo>
                    <a:pt x="391" y="20503"/>
                  </a:lnTo>
                  <a:lnTo>
                    <a:pt x="293" y="21127"/>
                  </a:lnTo>
                  <a:lnTo>
                    <a:pt x="195" y="21732"/>
                  </a:lnTo>
                  <a:lnTo>
                    <a:pt x="137" y="22356"/>
                  </a:lnTo>
                  <a:lnTo>
                    <a:pt x="78" y="23000"/>
                  </a:lnTo>
                  <a:lnTo>
                    <a:pt x="39" y="23624"/>
                  </a:lnTo>
                  <a:lnTo>
                    <a:pt x="20" y="24268"/>
                  </a:lnTo>
                  <a:lnTo>
                    <a:pt x="0" y="24912"/>
                  </a:lnTo>
                  <a:lnTo>
                    <a:pt x="20" y="25556"/>
                  </a:lnTo>
                  <a:lnTo>
                    <a:pt x="39" y="26180"/>
                  </a:lnTo>
                  <a:lnTo>
                    <a:pt x="78" y="26824"/>
                  </a:lnTo>
                  <a:lnTo>
                    <a:pt x="137" y="27448"/>
                  </a:lnTo>
                  <a:lnTo>
                    <a:pt x="195" y="28072"/>
                  </a:lnTo>
                  <a:lnTo>
                    <a:pt x="293" y="28696"/>
                  </a:lnTo>
                  <a:lnTo>
                    <a:pt x="391" y="29320"/>
                  </a:lnTo>
                  <a:lnTo>
                    <a:pt x="508" y="29925"/>
                  </a:lnTo>
                  <a:lnTo>
                    <a:pt x="644" y="30530"/>
                  </a:lnTo>
                  <a:lnTo>
                    <a:pt x="781" y="31135"/>
                  </a:lnTo>
                  <a:lnTo>
                    <a:pt x="956" y="31720"/>
                  </a:lnTo>
                  <a:lnTo>
                    <a:pt x="1132" y="32305"/>
                  </a:lnTo>
                  <a:lnTo>
                    <a:pt x="1307" y="32890"/>
                  </a:lnTo>
                  <a:lnTo>
                    <a:pt x="1522" y="33456"/>
                  </a:lnTo>
                  <a:lnTo>
                    <a:pt x="1737" y="34041"/>
                  </a:lnTo>
                  <a:lnTo>
                    <a:pt x="1971" y="34588"/>
                  </a:lnTo>
                  <a:lnTo>
                    <a:pt x="2205" y="35153"/>
                  </a:lnTo>
                  <a:lnTo>
                    <a:pt x="2458" y="35699"/>
                  </a:lnTo>
                  <a:lnTo>
                    <a:pt x="2731" y="36246"/>
                  </a:lnTo>
                  <a:lnTo>
                    <a:pt x="3024" y="36772"/>
                  </a:lnTo>
                  <a:lnTo>
                    <a:pt x="3317" y="37299"/>
                  </a:lnTo>
                  <a:lnTo>
                    <a:pt x="3609" y="37806"/>
                  </a:lnTo>
                  <a:lnTo>
                    <a:pt x="3941" y="38333"/>
                  </a:lnTo>
                  <a:lnTo>
                    <a:pt x="4273" y="38821"/>
                  </a:lnTo>
                  <a:lnTo>
                    <a:pt x="4604" y="39308"/>
                  </a:lnTo>
                  <a:lnTo>
                    <a:pt x="4955" y="39796"/>
                  </a:lnTo>
                  <a:lnTo>
                    <a:pt x="5326" y="40284"/>
                  </a:lnTo>
                  <a:lnTo>
                    <a:pt x="5697" y="40752"/>
                  </a:lnTo>
                  <a:lnTo>
                    <a:pt x="6087" y="41201"/>
                  </a:lnTo>
                  <a:lnTo>
                    <a:pt x="6477" y="41649"/>
                  </a:lnTo>
                  <a:lnTo>
                    <a:pt x="6887" y="42078"/>
                  </a:lnTo>
                  <a:lnTo>
                    <a:pt x="7316" y="42508"/>
                  </a:lnTo>
                  <a:lnTo>
                    <a:pt x="7745" y="42937"/>
                  </a:lnTo>
                  <a:lnTo>
                    <a:pt x="8174" y="43346"/>
                  </a:lnTo>
                  <a:lnTo>
                    <a:pt x="8623" y="43737"/>
                  </a:lnTo>
                  <a:lnTo>
                    <a:pt x="9071" y="44127"/>
                  </a:lnTo>
                  <a:lnTo>
                    <a:pt x="9540" y="44497"/>
                  </a:lnTo>
                  <a:lnTo>
                    <a:pt x="10027" y="44868"/>
                  </a:lnTo>
                  <a:lnTo>
                    <a:pt x="10495" y="45219"/>
                  </a:lnTo>
                  <a:lnTo>
                    <a:pt x="11003" y="45551"/>
                  </a:lnTo>
                  <a:lnTo>
                    <a:pt x="11490" y="45882"/>
                  </a:lnTo>
                  <a:lnTo>
                    <a:pt x="11997" y="46214"/>
                  </a:lnTo>
                  <a:lnTo>
                    <a:pt x="12524" y="46507"/>
                  </a:lnTo>
                  <a:lnTo>
                    <a:pt x="13051" y="46799"/>
                  </a:lnTo>
                  <a:lnTo>
                    <a:pt x="13578" y="47092"/>
                  </a:lnTo>
                  <a:lnTo>
                    <a:pt x="14124" y="47365"/>
                  </a:lnTo>
                  <a:lnTo>
                    <a:pt x="14670" y="47619"/>
                  </a:lnTo>
                  <a:lnTo>
                    <a:pt x="15216" y="47853"/>
                  </a:lnTo>
                  <a:lnTo>
                    <a:pt x="15782" y="48087"/>
                  </a:lnTo>
                  <a:lnTo>
                    <a:pt x="16348" y="48301"/>
                  </a:lnTo>
                  <a:lnTo>
                    <a:pt x="16933" y="48496"/>
                  </a:lnTo>
                  <a:lnTo>
                    <a:pt x="17518" y="48691"/>
                  </a:lnTo>
                  <a:lnTo>
                    <a:pt x="18103" y="48867"/>
                  </a:lnTo>
                  <a:lnTo>
                    <a:pt x="18689" y="49023"/>
                  </a:lnTo>
                  <a:lnTo>
                    <a:pt x="19293" y="49179"/>
                  </a:lnTo>
                  <a:lnTo>
                    <a:pt x="19898" y="49316"/>
                  </a:lnTo>
                  <a:lnTo>
                    <a:pt x="20503" y="49433"/>
                  </a:lnTo>
                  <a:lnTo>
                    <a:pt x="21127" y="49530"/>
                  </a:lnTo>
                  <a:lnTo>
                    <a:pt x="21751" y="49608"/>
                  </a:lnTo>
                  <a:lnTo>
                    <a:pt x="22375" y="49686"/>
                  </a:lnTo>
                  <a:lnTo>
                    <a:pt x="23000" y="49745"/>
                  </a:lnTo>
                  <a:lnTo>
                    <a:pt x="23624" y="49784"/>
                  </a:lnTo>
                  <a:lnTo>
                    <a:pt x="24268" y="49803"/>
                  </a:lnTo>
                  <a:lnTo>
                    <a:pt x="24911" y="49823"/>
                  </a:lnTo>
                  <a:lnTo>
                    <a:pt x="25555" y="49803"/>
                  </a:lnTo>
                  <a:lnTo>
                    <a:pt x="26199" y="49784"/>
                  </a:lnTo>
                  <a:lnTo>
                    <a:pt x="26823" y="49745"/>
                  </a:lnTo>
                  <a:lnTo>
                    <a:pt x="27447" y="49686"/>
                  </a:lnTo>
                  <a:lnTo>
                    <a:pt x="28072" y="49608"/>
                  </a:lnTo>
                  <a:lnTo>
                    <a:pt x="28696" y="49530"/>
                  </a:lnTo>
                  <a:lnTo>
                    <a:pt x="29320" y="49433"/>
                  </a:lnTo>
                  <a:lnTo>
                    <a:pt x="29925" y="49316"/>
                  </a:lnTo>
                  <a:lnTo>
                    <a:pt x="30530" y="49179"/>
                  </a:lnTo>
                  <a:lnTo>
                    <a:pt x="31134" y="49023"/>
                  </a:lnTo>
                  <a:lnTo>
                    <a:pt x="31720" y="48867"/>
                  </a:lnTo>
                  <a:lnTo>
                    <a:pt x="32305" y="48691"/>
                  </a:lnTo>
                  <a:lnTo>
                    <a:pt x="32890" y="48496"/>
                  </a:lnTo>
                  <a:lnTo>
                    <a:pt x="33475" y="48301"/>
                  </a:lnTo>
                  <a:lnTo>
                    <a:pt x="34041" y="48087"/>
                  </a:lnTo>
                  <a:lnTo>
                    <a:pt x="34607" y="47853"/>
                  </a:lnTo>
                  <a:lnTo>
                    <a:pt x="35153" y="47619"/>
                  </a:lnTo>
                  <a:lnTo>
                    <a:pt x="35699" y="47365"/>
                  </a:lnTo>
                  <a:lnTo>
                    <a:pt x="36245" y="47092"/>
                  </a:lnTo>
                  <a:lnTo>
                    <a:pt x="36772" y="46799"/>
                  </a:lnTo>
                  <a:lnTo>
                    <a:pt x="37299" y="46507"/>
                  </a:lnTo>
                  <a:lnTo>
                    <a:pt x="37825" y="46214"/>
                  </a:lnTo>
                  <a:lnTo>
                    <a:pt x="38333" y="45882"/>
                  </a:lnTo>
                  <a:lnTo>
                    <a:pt x="38820" y="45551"/>
                  </a:lnTo>
                  <a:lnTo>
                    <a:pt x="39327" y="45219"/>
                  </a:lnTo>
                  <a:lnTo>
                    <a:pt x="39796" y="44868"/>
                  </a:lnTo>
                  <a:lnTo>
                    <a:pt x="40283" y="44497"/>
                  </a:lnTo>
                  <a:lnTo>
                    <a:pt x="40751" y="44127"/>
                  </a:lnTo>
                  <a:lnTo>
                    <a:pt x="41200" y="43737"/>
                  </a:lnTo>
                  <a:lnTo>
                    <a:pt x="41649" y="43346"/>
                  </a:lnTo>
                  <a:lnTo>
                    <a:pt x="42078" y="42937"/>
                  </a:lnTo>
                  <a:lnTo>
                    <a:pt x="42507" y="42508"/>
                  </a:lnTo>
                  <a:lnTo>
                    <a:pt x="42936" y="42078"/>
                  </a:lnTo>
                  <a:lnTo>
                    <a:pt x="43346" y="41649"/>
                  </a:lnTo>
                  <a:lnTo>
                    <a:pt x="43736" y="41201"/>
                  </a:lnTo>
                  <a:lnTo>
                    <a:pt x="44126" y="40752"/>
                  </a:lnTo>
                  <a:lnTo>
                    <a:pt x="44497" y="40284"/>
                  </a:lnTo>
                  <a:lnTo>
                    <a:pt x="44868" y="39796"/>
                  </a:lnTo>
                  <a:lnTo>
                    <a:pt x="45219" y="39308"/>
                  </a:lnTo>
                  <a:lnTo>
                    <a:pt x="45550" y="38821"/>
                  </a:lnTo>
                  <a:lnTo>
                    <a:pt x="45882" y="38333"/>
                  </a:lnTo>
                  <a:lnTo>
                    <a:pt x="46214" y="37806"/>
                  </a:lnTo>
                  <a:lnTo>
                    <a:pt x="46506" y="37299"/>
                  </a:lnTo>
                  <a:lnTo>
                    <a:pt x="46799" y="36772"/>
                  </a:lnTo>
                  <a:lnTo>
                    <a:pt x="47091" y="36246"/>
                  </a:lnTo>
                  <a:lnTo>
                    <a:pt x="47365" y="35699"/>
                  </a:lnTo>
                  <a:lnTo>
                    <a:pt x="47618" y="35153"/>
                  </a:lnTo>
                  <a:lnTo>
                    <a:pt x="47852" y="34588"/>
                  </a:lnTo>
                  <a:lnTo>
                    <a:pt x="48086" y="34041"/>
                  </a:lnTo>
                  <a:lnTo>
                    <a:pt x="48301" y="33456"/>
                  </a:lnTo>
                  <a:lnTo>
                    <a:pt x="48515" y="32890"/>
                  </a:lnTo>
                  <a:lnTo>
                    <a:pt x="48691" y="32305"/>
                  </a:lnTo>
                  <a:lnTo>
                    <a:pt x="48867" y="31720"/>
                  </a:lnTo>
                  <a:lnTo>
                    <a:pt x="49023" y="31135"/>
                  </a:lnTo>
                  <a:lnTo>
                    <a:pt x="49179" y="30530"/>
                  </a:lnTo>
                  <a:lnTo>
                    <a:pt x="49315" y="29925"/>
                  </a:lnTo>
                  <a:lnTo>
                    <a:pt x="49432" y="29320"/>
                  </a:lnTo>
                  <a:lnTo>
                    <a:pt x="49530" y="28696"/>
                  </a:lnTo>
                  <a:lnTo>
                    <a:pt x="49608" y="28072"/>
                  </a:lnTo>
                  <a:lnTo>
                    <a:pt x="49686" y="27448"/>
                  </a:lnTo>
                  <a:lnTo>
                    <a:pt x="49744" y="26824"/>
                  </a:lnTo>
                  <a:lnTo>
                    <a:pt x="49783" y="26180"/>
                  </a:lnTo>
                  <a:lnTo>
                    <a:pt x="49803" y="25556"/>
                  </a:lnTo>
                  <a:lnTo>
                    <a:pt x="49822" y="24912"/>
                  </a:lnTo>
                  <a:lnTo>
                    <a:pt x="49803" y="24268"/>
                  </a:lnTo>
                  <a:lnTo>
                    <a:pt x="49783" y="23624"/>
                  </a:lnTo>
                  <a:lnTo>
                    <a:pt x="49744" y="23000"/>
                  </a:lnTo>
                  <a:lnTo>
                    <a:pt x="49686" y="22356"/>
                  </a:lnTo>
                  <a:lnTo>
                    <a:pt x="49608" y="21732"/>
                  </a:lnTo>
                  <a:lnTo>
                    <a:pt x="49530" y="21127"/>
                  </a:lnTo>
                  <a:lnTo>
                    <a:pt x="49432" y="20503"/>
                  </a:lnTo>
                  <a:lnTo>
                    <a:pt x="49315" y="19898"/>
                  </a:lnTo>
                  <a:lnTo>
                    <a:pt x="49179" y="19294"/>
                  </a:lnTo>
                  <a:lnTo>
                    <a:pt x="49023" y="18689"/>
                  </a:lnTo>
                  <a:lnTo>
                    <a:pt x="48867" y="18104"/>
                  </a:lnTo>
                  <a:lnTo>
                    <a:pt x="48691" y="17518"/>
                  </a:lnTo>
                  <a:lnTo>
                    <a:pt x="48515" y="16933"/>
                  </a:lnTo>
                  <a:lnTo>
                    <a:pt x="48301" y="16348"/>
                  </a:lnTo>
                  <a:lnTo>
                    <a:pt x="48086" y="15782"/>
                  </a:lnTo>
                  <a:lnTo>
                    <a:pt x="47852" y="15217"/>
                  </a:lnTo>
                  <a:lnTo>
                    <a:pt x="47618" y="14670"/>
                  </a:lnTo>
                  <a:lnTo>
                    <a:pt x="47365" y="14124"/>
                  </a:lnTo>
                  <a:lnTo>
                    <a:pt x="47091" y="13578"/>
                  </a:lnTo>
                  <a:lnTo>
                    <a:pt x="46799" y="13051"/>
                  </a:lnTo>
                  <a:lnTo>
                    <a:pt x="46506" y="12524"/>
                  </a:lnTo>
                  <a:lnTo>
                    <a:pt x="46214" y="11998"/>
                  </a:lnTo>
                  <a:lnTo>
                    <a:pt x="45882" y="11491"/>
                  </a:lnTo>
                  <a:lnTo>
                    <a:pt x="45550" y="10983"/>
                  </a:lnTo>
                  <a:lnTo>
                    <a:pt x="45219" y="10496"/>
                  </a:lnTo>
                  <a:lnTo>
                    <a:pt x="44868" y="10008"/>
                  </a:lnTo>
                  <a:lnTo>
                    <a:pt x="44497" y="9540"/>
                  </a:lnTo>
                  <a:lnTo>
                    <a:pt x="44126" y="9072"/>
                  </a:lnTo>
                  <a:lnTo>
                    <a:pt x="43736" y="8623"/>
                  </a:lnTo>
                  <a:lnTo>
                    <a:pt x="43346" y="8174"/>
                  </a:lnTo>
                  <a:lnTo>
                    <a:pt x="42936" y="7726"/>
                  </a:lnTo>
                  <a:lnTo>
                    <a:pt x="42507" y="7296"/>
                  </a:lnTo>
                  <a:lnTo>
                    <a:pt x="42078" y="6887"/>
                  </a:lnTo>
                  <a:lnTo>
                    <a:pt x="41649" y="6477"/>
                  </a:lnTo>
                  <a:lnTo>
                    <a:pt x="41200" y="6087"/>
                  </a:lnTo>
                  <a:lnTo>
                    <a:pt x="40751" y="5697"/>
                  </a:lnTo>
                  <a:lnTo>
                    <a:pt x="40283" y="5326"/>
                  </a:lnTo>
                  <a:lnTo>
                    <a:pt x="39796" y="4956"/>
                  </a:lnTo>
                  <a:lnTo>
                    <a:pt x="39327" y="4604"/>
                  </a:lnTo>
                  <a:lnTo>
                    <a:pt x="38820" y="4253"/>
                  </a:lnTo>
                  <a:lnTo>
                    <a:pt x="38333" y="3922"/>
                  </a:lnTo>
                  <a:lnTo>
                    <a:pt x="37825" y="3610"/>
                  </a:lnTo>
                  <a:lnTo>
                    <a:pt x="37299" y="3297"/>
                  </a:lnTo>
                  <a:lnTo>
                    <a:pt x="36772" y="3005"/>
                  </a:lnTo>
                  <a:lnTo>
                    <a:pt x="36245" y="2732"/>
                  </a:lnTo>
                  <a:lnTo>
                    <a:pt x="35699" y="2459"/>
                  </a:lnTo>
                  <a:lnTo>
                    <a:pt x="35153" y="2205"/>
                  </a:lnTo>
                  <a:lnTo>
                    <a:pt x="34607" y="1971"/>
                  </a:lnTo>
                  <a:lnTo>
                    <a:pt x="34041" y="1737"/>
                  </a:lnTo>
                  <a:lnTo>
                    <a:pt x="33475" y="1522"/>
                  </a:lnTo>
                  <a:lnTo>
                    <a:pt x="32890" y="1308"/>
                  </a:lnTo>
                  <a:lnTo>
                    <a:pt x="32305" y="1132"/>
                  </a:lnTo>
                  <a:lnTo>
                    <a:pt x="31720" y="957"/>
                  </a:lnTo>
                  <a:lnTo>
                    <a:pt x="31134" y="781"/>
                  </a:lnTo>
                  <a:lnTo>
                    <a:pt x="30530" y="644"/>
                  </a:lnTo>
                  <a:lnTo>
                    <a:pt x="29925" y="508"/>
                  </a:lnTo>
                  <a:lnTo>
                    <a:pt x="29320" y="391"/>
                  </a:lnTo>
                  <a:lnTo>
                    <a:pt x="28696" y="293"/>
                  </a:lnTo>
                  <a:lnTo>
                    <a:pt x="28072" y="196"/>
                  </a:lnTo>
                  <a:lnTo>
                    <a:pt x="27447" y="137"/>
                  </a:lnTo>
                  <a:lnTo>
                    <a:pt x="26823" y="79"/>
                  </a:lnTo>
                  <a:lnTo>
                    <a:pt x="26199" y="40"/>
                  </a:lnTo>
                  <a:lnTo>
                    <a:pt x="2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0" name="Google Shape;73;p15">
              <a:extLst>
                <a:ext uri="{FF2B5EF4-FFF2-40B4-BE49-F238E27FC236}">
                  <a16:creationId xmlns:a16="http://schemas.microsoft.com/office/drawing/2014/main" id="{A321B35E-63F7-4757-9B8E-AFCAD4F6F9DD}"/>
                </a:ext>
              </a:extLst>
            </p:cNvPr>
            <p:cNvSpPr/>
            <p:nvPr/>
          </p:nvSpPr>
          <p:spPr>
            <a:xfrm>
              <a:off x="1502945" y="2537775"/>
              <a:ext cx="459432" cy="459686"/>
            </a:xfrm>
            <a:custGeom>
              <a:avLst/>
              <a:gdLst/>
              <a:ahLst/>
              <a:cxnLst/>
              <a:rect l="l" t="t" r="r" b="b"/>
              <a:pathLst>
                <a:path w="38001" h="38022" extrusionOk="0">
                  <a:moveTo>
                    <a:pt x="19000" y="1"/>
                  </a:moveTo>
                  <a:lnTo>
                    <a:pt x="18513" y="20"/>
                  </a:lnTo>
                  <a:lnTo>
                    <a:pt x="18025" y="40"/>
                  </a:lnTo>
                  <a:lnTo>
                    <a:pt x="17537" y="59"/>
                  </a:lnTo>
                  <a:lnTo>
                    <a:pt x="17069" y="118"/>
                  </a:lnTo>
                  <a:lnTo>
                    <a:pt x="16581" y="157"/>
                  </a:lnTo>
                  <a:lnTo>
                    <a:pt x="16113" y="235"/>
                  </a:lnTo>
                  <a:lnTo>
                    <a:pt x="15645" y="313"/>
                  </a:lnTo>
                  <a:lnTo>
                    <a:pt x="15177" y="391"/>
                  </a:lnTo>
                  <a:lnTo>
                    <a:pt x="14709" y="489"/>
                  </a:lnTo>
                  <a:lnTo>
                    <a:pt x="14260" y="606"/>
                  </a:lnTo>
                  <a:lnTo>
                    <a:pt x="13363" y="859"/>
                  </a:lnTo>
                  <a:lnTo>
                    <a:pt x="12465" y="1171"/>
                  </a:lnTo>
                  <a:lnTo>
                    <a:pt x="11607" y="1503"/>
                  </a:lnTo>
                  <a:lnTo>
                    <a:pt x="10768" y="1893"/>
                  </a:lnTo>
                  <a:lnTo>
                    <a:pt x="9949" y="2303"/>
                  </a:lnTo>
                  <a:lnTo>
                    <a:pt x="9149" y="2771"/>
                  </a:lnTo>
                  <a:lnTo>
                    <a:pt x="8388" y="3259"/>
                  </a:lnTo>
                  <a:lnTo>
                    <a:pt x="7628" y="3785"/>
                  </a:lnTo>
                  <a:lnTo>
                    <a:pt x="6925" y="4351"/>
                  </a:lnTo>
                  <a:lnTo>
                    <a:pt x="6223" y="4956"/>
                  </a:lnTo>
                  <a:lnTo>
                    <a:pt x="5560" y="5580"/>
                  </a:lnTo>
                  <a:lnTo>
                    <a:pt x="4936" y="6243"/>
                  </a:lnTo>
                  <a:lnTo>
                    <a:pt x="4331" y="6926"/>
                  </a:lnTo>
                  <a:lnTo>
                    <a:pt x="3765" y="7648"/>
                  </a:lnTo>
                  <a:lnTo>
                    <a:pt x="3238" y="8389"/>
                  </a:lnTo>
                  <a:lnTo>
                    <a:pt x="2751" y="9169"/>
                  </a:lnTo>
                  <a:lnTo>
                    <a:pt x="2283" y="9969"/>
                  </a:lnTo>
                  <a:lnTo>
                    <a:pt x="1873" y="10789"/>
                  </a:lnTo>
                  <a:lnTo>
                    <a:pt x="1483" y="11627"/>
                  </a:lnTo>
                  <a:lnTo>
                    <a:pt x="1151" y="12486"/>
                  </a:lnTo>
                  <a:lnTo>
                    <a:pt x="858" y="13364"/>
                  </a:lnTo>
                  <a:lnTo>
                    <a:pt x="585" y="14280"/>
                  </a:lnTo>
                  <a:lnTo>
                    <a:pt x="488" y="14729"/>
                  </a:lnTo>
                  <a:lnTo>
                    <a:pt x="371" y="15197"/>
                  </a:lnTo>
                  <a:lnTo>
                    <a:pt x="293" y="15665"/>
                  </a:lnTo>
                  <a:lnTo>
                    <a:pt x="215" y="16134"/>
                  </a:lnTo>
                  <a:lnTo>
                    <a:pt x="137" y="16602"/>
                  </a:lnTo>
                  <a:lnTo>
                    <a:pt x="98" y="17070"/>
                  </a:lnTo>
                  <a:lnTo>
                    <a:pt x="39" y="17558"/>
                  </a:lnTo>
                  <a:lnTo>
                    <a:pt x="20" y="18045"/>
                  </a:lnTo>
                  <a:lnTo>
                    <a:pt x="0" y="18533"/>
                  </a:lnTo>
                  <a:lnTo>
                    <a:pt x="0" y="19021"/>
                  </a:lnTo>
                  <a:lnTo>
                    <a:pt x="0" y="19508"/>
                  </a:lnTo>
                  <a:lnTo>
                    <a:pt x="20" y="19996"/>
                  </a:lnTo>
                  <a:lnTo>
                    <a:pt x="39" y="20484"/>
                  </a:lnTo>
                  <a:lnTo>
                    <a:pt x="98" y="20952"/>
                  </a:lnTo>
                  <a:lnTo>
                    <a:pt x="137" y="21440"/>
                  </a:lnTo>
                  <a:lnTo>
                    <a:pt x="215" y="21908"/>
                  </a:lnTo>
                  <a:lnTo>
                    <a:pt x="293" y="22376"/>
                  </a:lnTo>
                  <a:lnTo>
                    <a:pt x="371" y="22844"/>
                  </a:lnTo>
                  <a:lnTo>
                    <a:pt x="488" y="23312"/>
                  </a:lnTo>
                  <a:lnTo>
                    <a:pt x="585" y="23761"/>
                  </a:lnTo>
                  <a:lnTo>
                    <a:pt x="858" y="24658"/>
                  </a:lnTo>
                  <a:lnTo>
                    <a:pt x="1151" y="25556"/>
                  </a:lnTo>
                  <a:lnTo>
                    <a:pt x="1483" y="26414"/>
                  </a:lnTo>
                  <a:lnTo>
                    <a:pt x="1873" y="27253"/>
                  </a:lnTo>
                  <a:lnTo>
                    <a:pt x="2283" y="28072"/>
                  </a:lnTo>
                  <a:lnTo>
                    <a:pt x="2751" y="28872"/>
                  </a:lnTo>
                  <a:lnTo>
                    <a:pt x="3238" y="29633"/>
                  </a:lnTo>
                  <a:lnTo>
                    <a:pt x="3765" y="30374"/>
                  </a:lnTo>
                  <a:lnTo>
                    <a:pt x="4331" y="31096"/>
                  </a:lnTo>
                  <a:lnTo>
                    <a:pt x="4936" y="31798"/>
                  </a:lnTo>
                  <a:lnTo>
                    <a:pt x="5560" y="32442"/>
                  </a:lnTo>
                  <a:lnTo>
                    <a:pt x="6223" y="33086"/>
                  </a:lnTo>
                  <a:lnTo>
                    <a:pt x="6925" y="33671"/>
                  </a:lnTo>
                  <a:lnTo>
                    <a:pt x="7628" y="34237"/>
                  </a:lnTo>
                  <a:lnTo>
                    <a:pt x="8388" y="34783"/>
                  </a:lnTo>
                  <a:lnTo>
                    <a:pt x="9149" y="35271"/>
                  </a:lnTo>
                  <a:lnTo>
                    <a:pt x="9949" y="35719"/>
                  </a:lnTo>
                  <a:lnTo>
                    <a:pt x="10768" y="36148"/>
                  </a:lnTo>
                  <a:lnTo>
                    <a:pt x="11607" y="36519"/>
                  </a:lnTo>
                  <a:lnTo>
                    <a:pt x="12465" y="36870"/>
                  </a:lnTo>
                  <a:lnTo>
                    <a:pt x="13363" y="37163"/>
                  </a:lnTo>
                  <a:lnTo>
                    <a:pt x="14260" y="37416"/>
                  </a:lnTo>
                  <a:lnTo>
                    <a:pt x="14709" y="37533"/>
                  </a:lnTo>
                  <a:lnTo>
                    <a:pt x="15177" y="37631"/>
                  </a:lnTo>
                  <a:lnTo>
                    <a:pt x="15645" y="37729"/>
                  </a:lnTo>
                  <a:lnTo>
                    <a:pt x="16113" y="37807"/>
                  </a:lnTo>
                  <a:lnTo>
                    <a:pt x="16581" y="37865"/>
                  </a:lnTo>
                  <a:lnTo>
                    <a:pt x="17069" y="37924"/>
                  </a:lnTo>
                  <a:lnTo>
                    <a:pt x="17537" y="37963"/>
                  </a:lnTo>
                  <a:lnTo>
                    <a:pt x="18025" y="38002"/>
                  </a:lnTo>
                  <a:lnTo>
                    <a:pt x="18513" y="38021"/>
                  </a:lnTo>
                  <a:lnTo>
                    <a:pt x="19488" y="38021"/>
                  </a:lnTo>
                  <a:lnTo>
                    <a:pt x="19976" y="38002"/>
                  </a:lnTo>
                  <a:lnTo>
                    <a:pt x="20463" y="37963"/>
                  </a:lnTo>
                  <a:lnTo>
                    <a:pt x="20932" y="37924"/>
                  </a:lnTo>
                  <a:lnTo>
                    <a:pt x="21419" y="37865"/>
                  </a:lnTo>
                  <a:lnTo>
                    <a:pt x="21888" y="37807"/>
                  </a:lnTo>
                  <a:lnTo>
                    <a:pt x="22356" y="37729"/>
                  </a:lnTo>
                  <a:lnTo>
                    <a:pt x="22824" y="37631"/>
                  </a:lnTo>
                  <a:lnTo>
                    <a:pt x="23292" y="37533"/>
                  </a:lnTo>
                  <a:lnTo>
                    <a:pt x="23741" y="37416"/>
                  </a:lnTo>
                  <a:lnTo>
                    <a:pt x="24638" y="37163"/>
                  </a:lnTo>
                  <a:lnTo>
                    <a:pt x="25535" y="36870"/>
                  </a:lnTo>
                  <a:lnTo>
                    <a:pt x="26394" y="36519"/>
                  </a:lnTo>
                  <a:lnTo>
                    <a:pt x="27233" y="36148"/>
                  </a:lnTo>
                  <a:lnTo>
                    <a:pt x="28052" y="35719"/>
                  </a:lnTo>
                  <a:lnTo>
                    <a:pt x="28852" y="35271"/>
                  </a:lnTo>
                  <a:lnTo>
                    <a:pt x="29612" y="34783"/>
                  </a:lnTo>
                  <a:lnTo>
                    <a:pt x="30373" y="34237"/>
                  </a:lnTo>
                  <a:lnTo>
                    <a:pt x="31076" y="33671"/>
                  </a:lnTo>
                  <a:lnTo>
                    <a:pt x="31778" y="33086"/>
                  </a:lnTo>
                  <a:lnTo>
                    <a:pt x="32441" y="32442"/>
                  </a:lnTo>
                  <a:lnTo>
                    <a:pt x="33065" y="31798"/>
                  </a:lnTo>
                  <a:lnTo>
                    <a:pt x="33670" y="31096"/>
                  </a:lnTo>
                  <a:lnTo>
                    <a:pt x="34236" y="30374"/>
                  </a:lnTo>
                  <a:lnTo>
                    <a:pt x="34762" y="29633"/>
                  </a:lnTo>
                  <a:lnTo>
                    <a:pt x="35250" y="28872"/>
                  </a:lnTo>
                  <a:lnTo>
                    <a:pt x="35718" y="28072"/>
                  </a:lnTo>
                  <a:lnTo>
                    <a:pt x="36128" y="27253"/>
                  </a:lnTo>
                  <a:lnTo>
                    <a:pt x="36518" y="26414"/>
                  </a:lnTo>
                  <a:lnTo>
                    <a:pt x="36850" y="25556"/>
                  </a:lnTo>
                  <a:lnTo>
                    <a:pt x="37142" y="24658"/>
                  </a:lnTo>
                  <a:lnTo>
                    <a:pt x="37415" y="23761"/>
                  </a:lnTo>
                  <a:lnTo>
                    <a:pt x="37513" y="23312"/>
                  </a:lnTo>
                  <a:lnTo>
                    <a:pt x="37611" y="22844"/>
                  </a:lnTo>
                  <a:lnTo>
                    <a:pt x="37708" y="22376"/>
                  </a:lnTo>
                  <a:lnTo>
                    <a:pt x="37786" y="21908"/>
                  </a:lnTo>
                  <a:lnTo>
                    <a:pt x="37845" y="21440"/>
                  </a:lnTo>
                  <a:lnTo>
                    <a:pt x="37903" y="20952"/>
                  </a:lnTo>
                  <a:lnTo>
                    <a:pt x="37942" y="20484"/>
                  </a:lnTo>
                  <a:lnTo>
                    <a:pt x="37981" y="19996"/>
                  </a:lnTo>
                  <a:lnTo>
                    <a:pt x="38001" y="19508"/>
                  </a:lnTo>
                  <a:lnTo>
                    <a:pt x="38001" y="19021"/>
                  </a:lnTo>
                  <a:lnTo>
                    <a:pt x="38001" y="18533"/>
                  </a:lnTo>
                  <a:lnTo>
                    <a:pt x="37981" y="18045"/>
                  </a:lnTo>
                  <a:lnTo>
                    <a:pt x="37942" y="17558"/>
                  </a:lnTo>
                  <a:lnTo>
                    <a:pt x="37903" y="17070"/>
                  </a:lnTo>
                  <a:lnTo>
                    <a:pt x="37845" y="16602"/>
                  </a:lnTo>
                  <a:lnTo>
                    <a:pt x="37786" y="16134"/>
                  </a:lnTo>
                  <a:lnTo>
                    <a:pt x="37708" y="15665"/>
                  </a:lnTo>
                  <a:lnTo>
                    <a:pt x="37611" y="15197"/>
                  </a:lnTo>
                  <a:lnTo>
                    <a:pt x="37513" y="14729"/>
                  </a:lnTo>
                  <a:lnTo>
                    <a:pt x="37415" y="14280"/>
                  </a:lnTo>
                  <a:lnTo>
                    <a:pt x="37142" y="13364"/>
                  </a:lnTo>
                  <a:lnTo>
                    <a:pt x="36850" y="12486"/>
                  </a:lnTo>
                  <a:lnTo>
                    <a:pt x="36518" y="11627"/>
                  </a:lnTo>
                  <a:lnTo>
                    <a:pt x="36128" y="10789"/>
                  </a:lnTo>
                  <a:lnTo>
                    <a:pt x="35718" y="9969"/>
                  </a:lnTo>
                  <a:lnTo>
                    <a:pt x="35250" y="9169"/>
                  </a:lnTo>
                  <a:lnTo>
                    <a:pt x="34762" y="8389"/>
                  </a:lnTo>
                  <a:lnTo>
                    <a:pt x="34236" y="7648"/>
                  </a:lnTo>
                  <a:lnTo>
                    <a:pt x="33670" y="6926"/>
                  </a:lnTo>
                  <a:lnTo>
                    <a:pt x="33065" y="6243"/>
                  </a:lnTo>
                  <a:lnTo>
                    <a:pt x="32441" y="5580"/>
                  </a:lnTo>
                  <a:lnTo>
                    <a:pt x="31778" y="4956"/>
                  </a:lnTo>
                  <a:lnTo>
                    <a:pt x="31076" y="4351"/>
                  </a:lnTo>
                  <a:lnTo>
                    <a:pt x="30373" y="3785"/>
                  </a:lnTo>
                  <a:lnTo>
                    <a:pt x="29612" y="3259"/>
                  </a:lnTo>
                  <a:lnTo>
                    <a:pt x="28852" y="2771"/>
                  </a:lnTo>
                  <a:lnTo>
                    <a:pt x="28052" y="2303"/>
                  </a:lnTo>
                  <a:lnTo>
                    <a:pt x="27233" y="1893"/>
                  </a:lnTo>
                  <a:lnTo>
                    <a:pt x="26394" y="1503"/>
                  </a:lnTo>
                  <a:lnTo>
                    <a:pt x="25535" y="1171"/>
                  </a:lnTo>
                  <a:lnTo>
                    <a:pt x="24638" y="859"/>
                  </a:lnTo>
                  <a:lnTo>
                    <a:pt x="23741" y="606"/>
                  </a:lnTo>
                  <a:lnTo>
                    <a:pt x="23292" y="489"/>
                  </a:lnTo>
                  <a:lnTo>
                    <a:pt x="22824" y="391"/>
                  </a:lnTo>
                  <a:lnTo>
                    <a:pt x="22356" y="313"/>
                  </a:lnTo>
                  <a:lnTo>
                    <a:pt x="21888" y="235"/>
                  </a:lnTo>
                  <a:lnTo>
                    <a:pt x="21419" y="157"/>
                  </a:lnTo>
                  <a:lnTo>
                    <a:pt x="20932" y="118"/>
                  </a:lnTo>
                  <a:lnTo>
                    <a:pt x="20463" y="59"/>
                  </a:lnTo>
                  <a:lnTo>
                    <a:pt x="19976" y="40"/>
                  </a:lnTo>
                  <a:lnTo>
                    <a:pt x="19488" y="20"/>
                  </a:lnTo>
                  <a:lnTo>
                    <a:pt x="1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" name="Google Shape;74;p15">
              <a:extLst>
                <a:ext uri="{FF2B5EF4-FFF2-40B4-BE49-F238E27FC236}">
                  <a16:creationId xmlns:a16="http://schemas.microsoft.com/office/drawing/2014/main" id="{27280EA4-4B03-4A6B-8929-F7DB0163EAB8}"/>
                </a:ext>
              </a:extLst>
            </p:cNvPr>
            <p:cNvSpPr/>
            <p:nvPr/>
          </p:nvSpPr>
          <p:spPr>
            <a:xfrm>
              <a:off x="1574167" y="2609239"/>
              <a:ext cx="316988" cy="316988"/>
            </a:xfrm>
            <a:custGeom>
              <a:avLst/>
              <a:gdLst/>
              <a:ahLst/>
              <a:cxnLst/>
              <a:rect l="l" t="t" r="r" b="b"/>
              <a:pathLst>
                <a:path w="26219" h="26219" extrusionOk="0">
                  <a:moveTo>
                    <a:pt x="13109" y="1"/>
                  </a:moveTo>
                  <a:lnTo>
                    <a:pt x="12427" y="20"/>
                  </a:lnTo>
                  <a:lnTo>
                    <a:pt x="11763" y="59"/>
                  </a:lnTo>
                  <a:lnTo>
                    <a:pt x="11120" y="157"/>
                  </a:lnTo>
                  <a:lnTo>
                    <a:pt x="10476" y="274"/>
                  </a:lnTo>
                  <a:lnTo>
                    <a:pt x="9832" y="410"/>
                  </a:lnTo>
                  <a:lnTo>
                    <a:pt x="9208" y="586"/>
                  </a:lnTo>
                  <a:lnTo>
                    <a:pt x="8603" y="801"/>
                  </a:lnTo>
                  <a:lnTo>
                    <a:pt x="8018" y="1035"/>
                  </a:lnTo>
                  <a:lnTo>
                    <a:pt x="7433" y="1288"/>
                  </a:lnTo>
                  <a:lnTo>
                    <a:pt x="6867" y="1581"/>
                  </a:lnTo>
                  <a:lnTo>
                    <a:pt x="6321" y="1893"/>
                  </a:lnTo>
                  <a:lnTo>
                    <a:pt x="5794" y="2244"/>
                  </a:lnTo>
                  <a:lnTo>
                    <a:pt x="5267" y="2615"/>
                  </a:lnTo>
                  <a:lnTo>
                    <a:pt x="4780" y="3005"/>
                  </a:lnTo>
                  <a:lnTo>
                    <a:pt x="4292" y="3415"/>
                  </a:lnTo>
                  <a:lnTo>
                    <a:pt x="3843" y="3844"/>
                  </a:lnTo>
                  <a:lnTo>
                    <a:pt x="3414" y="4292"/>
                  </a:lnTo>
                  <a:lnTo>
                    <a:pt x="3005" y="4780"/>
                  </a:lnTo>
                  <a:lnTo>
                    <a:pt x="2614" y="5268"/>
                  </a:lnTo>
                  <a:lnTo>
                    <a:pt x="2244" y="5775"/>
                  </a:lnTo>
                  <a:lnTo>
                    <a:pt x="1893" y="6321"/>
                  </a:lnTo>
                  <a:lnTo>
                    <a:pt x="1581" y="6867"/>
                  </a:lnTo>
                  <a:lnTo>
                    <a:pt x="1288" y="7433"/>
                  </a:lnTo>
                  <a:lnTo>
                    <a:pt x="1034" y="8018"/>
                  </a:lnTo>
                  <a:lnTo>
                    <a:pt x="800" y="8604"/>
                  </a:lnTo>
                  <a:lnTo>
                    <a:pt x="586" y="9208"/>
                  </a:lnTo>
                  <a:lnTo>
                    <a:pt x="410" y="9833"/>
                  </a:lnTo>
                  <a:lnTo>
                    <a:pt x="274" y="10476"/>
                  </a:lnTo>
                  <a:lnTo>
                    <a:pt x="156" y="11120"/>
                  </a:lnTo>
                  <a:lnTo>
                    <a:pt x="78" y="11764"/>
                  </a:lnTo>
                  <a:lnTo>
                    <a:pt x="20" y="12427"/>
                  </a:lnTo>
                  <a:lnTo>
                    <a:pt x="0" y="13110"/>
                  </a:lnTo>
                  <a:lnTo>
                    <a:pt x="20" y="13773"/>
                  </a:lnTo>
                  <a:lnTo>
                    <a:pt x="78" y="14436"/>
                  </a:lnTo>
                  <a:lnTo>
                    <a:pt x="156" y="15100"/>
                  </a:lnTo>
                  <a:lnTo>
                    <a:pt x="274" y="15743"/>
                  </a:lnTo>
                  <a:lnTo>
                    <a:pt x="410" y="16387"/>
                  </a:lnTo>
                  <a:lnTo>
                    <a:pt x="586" y="16992"/>
                  </a:lnTo>
                  <a:lnTo>
                    <a:pt x="800" y="17616"/>
                  </a:lnTo>
                  <a:lnTo>
                    <a:pt x="1034" y="18201"/>
                  </a:lnTo>
                  <a:lnTo>
                    <a:pt x="1288" y="18786"/>
                  </a:lnTo>
                  <a:lnTo>
                    <a:pt x="1581" y="19352"/>
                  </a:lnTo>
                  <a:lnTo>
                    <a:pt x="1893" y="19898"/>
                  </a:lnTo>
                  <a:lnTo>
                    <a:pt x="2244" y="20425"/>
                  </a:lnTo>
                  <a:lnTo>
                    <a:pt x="2614" y="20952"/>
                  </a:lnTo>
                  <a:lnTo>
                    <a:pt x="3005" y="21439"/>
                  </a:lnTo>
                  <a:lnTo>
                    <a:pt x="3414" y="21908"/>
                  </a:lnTo>
                  <a:lnTo>
                    <a:pt x="3843" y="22376"/>
                  </a:lnTo>
                  <a:lnTo>
                    <a:pt x="4292" y="22805"/>
                  </a:lnTo>
                  <a:lnTo>
                    <a:pt x="4780" y="23215"/>
                  </a:lnTo>
                  <a:lnTo>
                    <a:pt x="5267" y="23605"/>
                  </a:lnTo>
                  <a:lnTo>
                    <a:pt x="5794" y="23975"/>
                  </a:lnTo>
                  <a:lnTo>
                    <a:pt x="6321" y="24307"/>
                  </a:lnTo>
                  <a:lnTo>
                    <a:pt x="6867" y="24639"/>
                  </a:lnTo>
                  <a:lnTo>
                    <a:pt x="7433" y="24912"/>
                  </a:lnTo>
                  <a:lnTo>
                    <a:pt x="8018" y="25185"/>
                  </a:lnTo>
                  <a:lnTo>
                    <a:pt x="8603" y="25419"/>
                  </a:lnTo>
                  <a:lnTo>
                    <a:pt x="9208" y="25614"/>
                  </a:lnTo>
                  <a:lnTo>
                    <a:pt x="9832" y="25809"/>
                  </a:lnTo>
                  <a:lnTo>
                    <a:pt x="10476" y="25946"/>
                  </a:lnTo>
                  <a:lnTo>
                    <a:pt x="11120" y="26063"/>
                  </a:lnTo>
                  <a:lnTo>
                    <a:pt x="11763" y="26141"/>
                  </a:lnTo>
                  <a:lnTo>
                    <a:pt x="12427" y="26199"/>
                  </a:lnTo>
                  <a:lnTo>
                    <a:pt x="13109" y="26219"/>
                  </a:lnTo>
                  <a:lnTo>
                    <a:pt x="13792" y="26199"/>
                  </a:lnTo>
                  <a:lnTo>
                    <a:pt x="14455" y="26141"/>
                  </a:lnTo>
                  <a:lnTo>
                    <a:pt x="15099" y="26063"/>
                  </a:lnTo>
                  <a:lnTo>
                    <a:pt x="15743" y="25946"/>
                  </a:lnTo>
                  <a:lnTo>
                    <a:pt x="16387" y="25809"/>
                  </a:lnTo>
                  <a:lnTo>
                    <a:pt x="17011" y="25614"/>
                  </a:lnTo>
                  <a:lnTo>
                    <a:pt x="17616" y="25419"/>
                  </a:lnTo>
                  <a:lnTo>
                    <a:pt x="18201" y="25185"/>
                  </a:lnTo>
                  <a:lnTo>
                    <a:pt x="18786" y="24912"/>
                  </a:lnTo>
                  <a:lnTo>
                    <a:pt x="19352" y="24639"/>
                  </a:lnTo>
                  <a:lnTo>
                    <a:pt x="19898" y="24307"/>
                  </a:lnTo>
                  <a:lnTo>
                    <a:pt x="20425" y="23975"/>
                  </a:lnTo>
                  <a:lnTo>
                    <a:pt x="20951" y="23605"/>
                  </a:lnTo>
                  <a:lnTo>
                    <a:pt x="21439" y="23215"/>
                  </a:lnTo>
                  <a:lnTo>
                    <a:pt x="21927" y="22805"/>
                  </a:lnTo>
                  <a:lnTo>
                    <a:pt x="22375" y="22376"/>
                  </a:lnTo>
                  <a:lnTo>
                    <a:pt x="22805" y="21908"/>
                  </a:lnTo>
                  <a:lnTo>
                    <a:pt x="23214" y="21439"/>
                  </a:lnTo>
                  <a:lnTo>
                    <a:pt x="23604" y="20952"/>
                  </a:lnTo>
                  <a:lnTo>
                    <a:pt x="23975" y="20425"/>
                  </a:lnTo>
                  <a:lnTo>
                    <a:pt x="24307" y="19898"/>
                  </a:lnTo>
                  <a:lnTo>
                    <a:pt x="24638" y="19352"/>
                  </a:lnTo>
                  <a:lnTo>
                    <a:pt x="24931" y="18786"/>
                  </a:lnTo>
                  <a:lnTo>
                    <a:pt x="25185" y="18201"/>
                  </a:lnTo>
                  <a:lnTo>
                    <a:pt x="25419" y="17616"/>
                  </a:lnTo>
                  <a:lnTo>
                    <a:pt x="25633" y="16992"/>
                  </a:lnTo>
                  <a:lnTo>
                    <a:pt x="25809" y="16387"/>
                  </a:lnTo>
                  <a:lnTo>
                    <a:pt x="25945" y="15743"/>
                  </a:lnTo>
                  <a:lnTo>
                    <a:pt x="26062" y="15100"/>
                  </a:lnTo>
                  <a:lnTo>
                    <a:pt x="26140" y="14436"/>
                  </a:lnTo>
                  <a:lnTo>
                    <a:pt x="26199" y="13773"/>
                  </a:lnTo>
                  <a:lnTo>
                    <a:pt x="26218" y="13110"/>
                  </a:lnTo>
                  <a:lnTo>
                    <a:pt x="26199" y="12427"/>
                  </a:lnTo>
                  <a:lnTo>
                    <a:pt x="26140" y="11764"/>
                  </a:lnTo>
                  <a:lnTo>
                    <a:pt x="26062" y="11120"/>
                  </a:lnTo>
                  <a:lnTo>
                    <a:pt x="25945" y="10476"/>
                  </a:lnTo>
                  <a:lnTo>
                    <a:pt x="25809" y="9833"/>
                  </a:lnTo>
                  <a:lnTo>
                    <a:pt x="25633" y="9208"/>
                  </a:lnTo>
                  <a:lnTo>
                    <a:pt x="25419" y="8604"/>
                  </a:lnTo>
                  <a:lnTo>
                    <a:pt x="25185" y="8018"/>
                  </a:lnTo>
                  <a:lnTo>
                    <a:pt x="24931" y="7433"/>
                  </a:lnTo>
                  <a:lnTo>
                    <a:pt x="24638" y="6867"/>
                  </a:lnTo>
                  <a:lnTo>
                    <a:pt x="24307" y="6321"/>
                  </a:lnTo>
                  <a:lnTo>
                    <a:pt x="23975" y="5775"/>
                  </a:lnTo>
                  <a:lnTo>
                    <a:pt x="23604" y="5268"/>
                  </a:lnTo>
                  <a:lnTo>
                    <a:pt x="23214" y="4780"/>
                  </a:lnTo>
                  <a:lnTo>
                    <a:pt x="22805" y="4292"/>
                  </a:lnTo>
                  <a:lnTo>
                    <a:pt x="22375" y="3844"/>
                  </a:lnTo>
                  <a:lnTo>
                    <a:pt x="21927" y="3415"/>
                  </a:lnTo>
                  <a:lnTo>
                    <a:pt x="21439" y="3005"/>
                  </a:lnTo>
                  <a:lnTo>
                    <a:pt x="20951" y="2615"/>
                  </a:lnTo>
                  <a:lnTo>
                    <a:pt x="20425" y="2244"/>
                  </a:lnTo>
                  <a:lnTo>
                    <a:pt x="19898" y="1893"/>
                  </a:lnTo>
                  <a:lnTo>
                    <a:pt x="19352" y="1581"/>
                  </a:lnTo>
                  <a:lnTo>
                    <a:pt x="18786" y="1288"/>
                  </a:lnTo>
                  <a:lnTo>
                    <a:pt x="18201" y="1035"/>
                  </a:lnTo>
                  <a:lnTo>
                    <a:pt x="17616" y="801"/>
                  </a:lnTo>
                  <a:lnTo>
                    <a:pt x="17011" y="586"/>
                  </a:lnTo>
                  <a:lnTo>
                    <a:pt x="16387" y="410"/>
                  </a:lnTo>
                  <a:lnTo>
                    <a:pt x="15743" y="274"/>
                  </a:lnTo>
                  <a:lnTo>
                    <a:pt x="15099" y="157"/>
                  </a:lnTo>
                  <a:lnTo>
                    <a:pt x="14455" y="59"/>
                  </a:lnTo>
                  <a:lnTo>
                    <a:pt x="13792" y="20"/>
                  </a:lnTo>
                  <a:lnTo>
                    <a:pt x="13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2" name="Google Shape;75;p15">
              <a:extLst>
                <a:ext uri="{FF2B5EF4-FFF2-40B4-BE49-F238E27FC236}">
                  <a16:creationId xmlns:a16="http://schemas.microsoft.com/office/drawing/2014/main" id="{54560D80-5AB2-4F5C-A604-1FA84B934022}"/>
                </a:ext>
              </a:extLst>
            </p:cNvPr>
            <p:cNvSpPr/>
            <p:nvPr/>
          </p:nvSpPr>
          <p:spPr>
            <a:xfrm>
              <a:off x="1645631" y="2680461"/>
              <a:ext cx="174060" cy="174314"/>
            </a:xfrm>
            <a:custGeom>
              <a:avLst/>
              <a:gdLst/>
              <a:ahLst/>
              <a:cxnLst/>
              <a:rect l="l" t="t" r="r" b="b"/>
              <a:pathLst>
                <a:path w="14397" h="14418" extrusionOk="0">
                  <a:moveTo>
                    <a:pt x="7198" y="1"/>
                  </a:moveTo>
                  <a:lnTo>
                    <a:pt x="6828" y="20"/>
                  </a:lnTo>
                  <a:lnTo>
                    <a:pt x="6457" y="40"/>
                  </a:lnTo>
                  <a:lnTo>
                    <a:pt x="6106" y="99"/>
                  </a:lnTo>
                  <a:lnTo>
                    <a:pt x="5755" y="157"/>
                  </a:lnTo>
                  <a:lnTo>
                    <a:pt x="5404" y="235"/>
                  </a:lnTo>
                  <a:lnTo>
                    <a:pt x="5053" y="333"/>
                  </a:lnTo>
                  <a:lnTo>
                    <a:pt x="4721" y="450"/>
                  </a:lnTo>
                  <a:lnTo>
                    <a:pt x="4389" y="567"/>
                  </a:lnTo>
                  <a:lnTo>
                    <a:pt x="4077" y="723"/>
                  </a:lnTo>
                  <a:lnTo>
                    <a:pt x="3765" y="879"/>
                  </a:lnTo>
                  <a:lnTo>
                    <a:pt x="3472" y="1054"/>
                  </a:lnTo>
                  <a:lnTo>
                    <a:pt x="3180" y="1249"/>
                  </a:lnTo>
                  <a:lnTo>
                    <a:pt x="2887" y="1445"/>
                  </a:lnTo>
                  <a:lnTo>
                    <a:pt x="2614" y="1659"/>
                  </a:lnTo>
                  <a:lnTo>
                    <a:pt x="2361" y="1874"/>
                  </a:lnTo>
                  <a:lnTo>
                    <a:pt x="2107" y="2127"/>
                  </a:lnTo>
                  <a:lnTo>
                    <a:pt x="1873" y="2381"/>
                  </a:lnTo>
                  <a:lnTo>
                    <a:pt x="1639" y="2634"/>
                  </a:lnTo>
                  <a:lnTo>
                    <a:pt x="1424" y="2908"/>
                  </a:lnTo>
                  <a:lnTo>
                    <a:pt x="1229" y="3181"/>
                  </a:lnTo>
                  <a:lnTo>
                    <a:pt x="1034" y="3473"/>
                  </a:lnTo>
                  <a:lnTo>
                    <a:pt x="858" y="3785"/>
                  </a:lnTo>
                  <a:lnTo>
                    <a:pt x="702" y="4098"/>
                  </a:lnTo>
                  <a:lnTo>
                    <a:pt x="566" y="4410"/>
                  </a:lnTo>
                  <a:lnTo>
                    <a:pt x="429" y="4741"/>
                  </a:lnTo>
                  <a:lnTo>
                    <a:pt x="312" y="5073"/>
                  </a:lnTo>
                  <a:lnTo>
                    <a:pt x="215" y="5424"/>
                  </a:lnTo>
                  <a:lnTo>
                    <a:pt x="137" y="5756"/>
                  </a:lnTo>
                  <a:lnTo>
                    <a:pt x="78" y="6126"/>
                  </a:lnTo>
                  <a:lnTo>
                    <a:pt x="20" y="6477"/>
                  </a:lnTo>
                  <a:lnTo>
                    <a:pt x="0" y="6848"/>
                  </a:lnTo>
                  <a:lnTo>
                    <a:pt x="0" y="7219"/>
                  </a:lnTo>
                  <a:lnTo>
                    <a:pt x="0" y="7589"/>
                  </a:lnTo>
                  <a:lnTo>
                    <a:pt x="20" y="7960"/>
                  </a:lnTo>
                  <a:lnTo>
                    <a:pt x="78" y="8311"/>
                  </a:lnTo>
                  <a:lnTo>
                    <a:pt x="137" y="8662"/>
                  </a:lnTo>
                  <a:lnTo>
                    <a:pt x="215" y="9013"/>
                  </a:lnTo>
                  <a:lnTo>
                    <a:pt x="312" y="9365"/>
                  </a:lnTo>
                  <a:lnTo>
                    <a:pt x="429" y="9696"/>
                  </a:lnTo>
                  <a:lnTo>
                    <a:pt x="566" y="10028"/>
                  </a:lnTo>
                  <a:lnTo>
                    <a:pt x="702" y="10340"/>
                  </a:lnTo>
                  <a:lnTo>
                    <a:pt x="858" y="10652"/>
                  </a:lnTo>
                  <a:lnTo>
                    <a:pt x="1034" y="10945"/>
                  </a:lnTo>
                  <a:lnTo>
                    <a:pt x="1229" y="11237"/>
                  </a:lnTo>
                  <a:lnTo>
                    <a:pt x="1424" y="11530"/>
                  </a:lnTo>
                  <a:lnTo>
                    <a:pt x="1639" y="11803"/>
                  </a:lnTo>
                  <a:lnTo>
                    <a:pt x="1873" y="12057"/>
                  </a:lnTo>
                  <a:lnTo>
                    <a:pt x="2107" y="12310"/>
                  </a:lnTo>
                  <a:lnTo>
                    <a:pt x="2361" y="12544"/>
                  </a:lnTo>
                  <a:lnTo>
                    <a:pt x="2614" y="12778"/>
                  </a:lnTo>
                  <a:lnTo>
                    <a:pt x="2887" y="12993"/>
                  </a:lnTo>
                  <a:lnTo>
                    <a:pt x="3180" y="13188"/>
                  </a:lnTo>
                  <a:lnTo>
                    <a:pt x="3472" y="13383"/>
                  </a:lnTo>
                  <a:lnTo>
                    <a:pt x="3765" y="13559"/>
                  </a:lnTo>
                  <a:lnTo>
                    <a:pt x="4077" y="13715"/>
                  </a:lnTo>
                  <a:lnTo>
                    <a:pt x="4389" y="13851"/>
                  </a:lnTo>
                  <a:lnTo>
                    <a:pt x="4721" y="13988"/>
                  </a:lnTo>
                  <a:lnTo>
                    <a:pt x="5053" y="14105"/>
                  </a:lnTo>
                  <a:lnTo>
                    <a:pt x="5404" y="14202"/>
                  </a:lnTo>
                  <a:lnTo>
                    <a:pt x="5755" y="14281"/>
                  </a:lnTo>
                  <a:lnTo>
                    <a:pt x="6106" y="14339"/>
                  </a:lnTo>
                  <a:lnTo>
                    <a:pt x="6457" y="14378"/>
                  </a:lnTo>
                  <a:lnTo>
                    <a:pt x="6828" y="14417"/>
                  </a:lnTo>
                  <a:lnTo>
                    <a:pt x="7569" y="14417"/>
                  </a:lnTo>
                  <a:lnTo>
                    <a:pt x="7940" y="14378"/>
                  </a:lnTo>
                  <a:lnTo>
                    <a:pt x="8291" y="14339"/>
                  </a:lnTo>
                  <a:lnTo>
                    <a:pt x="8642" y="14281"/>
                  </a:lnTo>
                  <a:lnTo>
                    <a:pt x="8993" y="14202"/>
                  </a:lnTo>
                  <a:lnTo>
                    <a:pt x="9344" y="14105"/>
                  </a:lnTo>
                  <a:lnTo>
                    <a:pt x="9676" y="13988"/>
                  </a:lnTo>
                  <a:lnTo>
                    <a:pt x="10008" y="13851"/>
                  </a:lnTo>
                  <a:lnTo>
                    <a:pt x="10320" y="13715"/>
                  </a:lnTo>
                  <a:lnTo>
                    <a:pt x="10632" y="13559"/>
                  </a:lnTo>
                  <a:lnTo>
                    <a:pt x="10924" y="13383"/>
                  </a:lnTo>
                  <a:lnTo>
                    <a:pt x="11217" y="13188"/>
                  </a:lnTo>
                  <a:lnTo>
                    <a:pt x="11510" y="12993"/>
                  </a:lnTo>
                  <a:lnTo>
                    <a:pt x="11783" y="12778"/>
                  </a:lnTo>
                  <a:lnTo>
                    <a:pt x="12036" y="12544"/>
                  </a:lnTo>
                  <a:lnTo>
                    <a:pt x="12290" y="12310"/>
                  </a:lnTo>
                  <a:lnTo>
                    <a:pt x="12524" y="12057"/>
                  </a:lnTo>
                  <a:lnTo>
                    <a:pt x="12758" y="11803"/>
                  </a:lnTo>
                  <a:lnTo>
                    <a:pt x="12973" y="11530"/>
                  </a:lnTo>
                  <a:lnTo>
                    <a:pt x="13168" y="11237"/>
                  </a:lnTo>
                  <a:lnTo>
                    <a:pt x="13363" y="10945"/>
                  </a:lnTo>
                  <a:lnTo>
                    <a:pt x="13538" y="10652"/>
                  </a:lnTo>
                  <a:lnTo>
                    <a:pt x="13694" y="10340"/>
                  </a:lnTo>
                  <a:lnTo>
                    <a:pt x="13831" y="10028"/>
                  </a:lnTo>
                  <a:lnTo>
                    <a:pt x="13968" y="9696"/>
                  </a:lnTo>
                  <a:lnTo>
                    <a:pt x="14085" y="9365"/>
                  </a:lnTo>
                  <a:lnTo>
                    <a:pt x="14182" y="9013"/>
                  </a:lnTo>
                  <a:lnTo>
                    <a:pt x="14260" y="8662"/>
                  </a:lnTo>
                  <a:lnTo>
                    <a:pt x="14319" y="8311"/>
                  </a:lnTo>
                  <a:lnTo>
                    <a:pt x="14377" y="7960"/>
                  </a:lnTo>
                  <a:lnTo>
                    <a:pt x="14397" y="7589"/>
                  </a:lnTo>
                  <a:lnTo>
                    <a:pt x="14397" y="7219"/>
                  </a:lnTo>
                  <a:lnTo>
                    <a:pt x="14397" y="6848"/>
                  </a:lnTo>
                  <a:lnTo>
                    <a:pt x="14377" y="6477"/>
                  </a:lnTo>
                  <a:lnTo>
                    <a:pt x="14319" y="6126"/>
                  </a:lnTo>
                  <a:lnTo>
                    <a:pt x="14260" y="5756"/>
                  </a:lnTo>
                  <a:lnTo>
                    <a:pt x="14182" y="5424"/>
                  </a:lnTo>
                  <a:lnTo>
                    <a:pt x="14085" y="5073"/>
                  </a:lnTo>
                  <a:lnTo>
                    <a:pt x="13968" y="4741"/>
                  </a:lnTo>
                  <a:lnTo>
                    <a:pt x="13831" y="4410"/>
                  </a:lnTo>
                  <a:lnTo>
                    <a:pt x="13694" y="4098"/>
                  </a:lnTo>
                  <a:lnTo>
                    <a:pt x="13538" y="3785"/>
                  </a:lnTo>
                  <a:lnTo>
                    <a:pt x="13363" y="3473"/>
                  </a:lnTo>
                  <a:lnTo>
                    <a:pt x="13168" y="3181"/>
                  </a:lnTo>
                  <a:lnTo>
                    <a:pt x="12973" y="2908"/>
                  </a:lnTo>
                  <a:lnTo>
                    <a:pt x="12758" y="2634"/>
                  </a:lnTo>
                  <a:lnTo>
                    <a:pt x="12524" y="2381"/>
                  </a:lnTo>
                  <a:lnTo>
                    <a:pt x="12290" y="2127"/>
                  </a:lnTo>
                  <a:lnTo>
                    <a:pt x="12036" y="1874"/>
                  </a:lnTo>
                  <a:lnTo>
                    <a:pt x="11783" y="1659"/>
                  </a:lnTo>
                  <a:lnTo>
                    <a:pt x="11510" y="1445"/>
                  </a:lnTo>
                  <a:lnTo>
                    <a:pt x="11217" y="1249"/>
                  </a:lnTo>
                  <a:lnTo>
                    <a:pt x="10924" y="1054"/>
                  </a:lnTo>
                  <a:lnTo>
                    <a:pt x="10632" y="879"/>
                  </a:lnTo>
                  <a:lnTo>
                    <a:pt x="10320" y="723"/>
                  </a:lnTo>
                  <a:lnTo>
                    <a:pt x="10008" y="567"/>
                  </a:lnTo>
                  <a:lnTo>
                    <a:pt x="9676" y="450"/>
                  </a:lnTo>
                  <a:lnTo>
                    <a:pt x="9344" y="333"/>
                  </a:lnTo>
                  <a:lnTo>
                    <a:pt x="8993" y="235"/>
                  </a:lnTo>
                  <a:lnTo>
                    <a:pt x="8642" y="157"/>
                  </a:lnTo>
                  <a:lnTo>
                    <a:pt x="8291" y="99"/>
                  </a:lnTo>
                  <a:lnTo>
                    <a:pt x="7940" y="40"/>
                  </a:lnTo>
                  <a:lnTo>
                    <a:pt x="7569" y="20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" name="Google Shape;76;p15">
              <a:extLst>
                <a:ext uri="{FF2B5EF4-FFF2-40B4-BE49-F238E27FC236}">
                  <a16:creationId xmlns:a16="http://schemas.microsoft.com/office/drawing/2014/main" id="{F31C2986-A698-4C85-9893-9D954A611F1F}"/>
                </a:ext>
              </a:extLst>
            </p:cNvPr>
            <p:cNvSpPr/>
            <p:nvPr/>
          </p:nvSpPr>
          <p:spPr>
            <a:xfrm>
              <a:off x="1128421" y="2109245"/>
              <a:ext cx="2143134" cy="137040"/>
            </a:xfrm>
            <a:custGeom>
              <a:avLst/>
              <a:gdLst/>
              <a:ahLst/>
              <a:cxnLst/>
              <a:rect l="l" t="t" r="r" b="b"/>
              <a:pathLst>
                <a:path w="177265" h="11335" extrusionOk="0">
                  <a:moveTo>
                    <a:pt x="104872" y="3590"/>
                  </a:moveTo>
                  <a:lnTo>
                    <a:pt x="105068" y="3629"/>
                  </a:lnTo>
                  <a:lnTo>
                    <a:pt x="105243" y="3668"/>
                  </a:lnTo>
                  <a:lnTo>
                    <a:pt x="105438" y="3727"/>
                  </a:lnTo>
                  <a:lnTo>
                    <a:pt x="105594" y="3824"/>
                  </a:lnTo>
                  <a:lnTo>
                    <a:pt x="105770" y="3922"/>
                  </a:lnTo>
                  <a:lnTo>
                    <a:pt x="105906" y="4019"/>
                  </a:lnTo>
                  <a:lnTo>
                    <a:pt x="106043" y="4156"/>
                  </a:lnTo>
                  <a:lnTo>
                    <a:pt x="106179" y="4292"/>
                  </a:lnTo>
                  <a:lnTo>
                    <a:pt x="106297" y="4448"/>
                  </a:lnTo>
                  <a:lnTo>
                    <a:pt x="106394" y="4604"/>
                  </a:lnTo>
                  <a:lnTo>
                    <a:pt x="106472" y="4780"/>
                  </a:lnTo>
                  <a:lnTo>
                    <a:pt x="106531" y="4956"/>
                  </a:lnTo>
                  <a:lnTo>
                    <a:pt x="106589" y="5131"/>
                  </a:lnTo>
                  <a:lnTo>
                    <a:pt x="106609" y="5326"/>
                  </a:lnTo>
                  <a:lnTo>
                    <a:pt x="106628" y="5541"/>
                  </a:lnTo>
                  <a:lnTo>
                    <a:pt x="106628" y="5794"/>
                  </a:lnTo>
                  <a:lnTo>
                    <a:pt x="106609" y="6009"/>
                  </a:lnTo>
                  <a:lnTo>
                    <a:pt x="106589" y="6185"/>
                  </a:lnTo>
                  <a:lnTo>
                    <a:pt x="106531" y="6380"/>
                  </a:lnTo>
                  <a:lnTo>
                    <a:pt x="106472" y="6555"/>
                  </a:lnTo>
                  <a:lnTo>
                    <a:pt x="106394" y="6731"/>
                  </a:lnTo>
                  <a:lnTo>
                    <a:pt x="106297" y="6887"/>
                  </a:lnTo>
                  <a:lnTo>
                    <a:pt x="106179" y="7043"/>
                  </a:lnTo>
                  <a:lnTo>
                    <a:pt x="106043" y="7179"/>
                  </a:lnTo>
                  <a:lnTo>
                    <a:pt x="105906" y="7316"/>
                  </a:lnTo>
                  <a:lnTo>
                    <a:pt x="105770" y="7414"/>
                  </a:lnTo>
                  <a:lnTo>
                    <a:pt x="105594" y="7511"/>
                  </a:lnTo>
                  <a:lnTo>
                    <a:pt x="105438" y="7589"/>
                  </a:lnTo>
                  <a:lnTo>
                    <a:pt x="105243" y="7667"/>
                  </a:lnTo>
                  <a:lnTo>
                    <a:pt x="105068" y="7706"/>
                  </a:lnTo>
                  <a:lnTo>
                    <a:pt x="104872" y="7745"/>
                  </a:lnTo>
                  <a:lnTo>
                    <a:pt x="19391" y="7745"/>
                  </a:lnTo>
                  <a:lnTo>
                    <a:pt x="19196" y="7706"/>
                  </a:lnTo>
                  <a:lnTo>
                    <a:pt x="19001" y="7667"/>
                  </a:lnTo>
                  <a:lnTo>
                    <a:pt x="18825" y="7589"/>
                  </a:lnTo>
                  <a:lnTo>
                    <a:pt x="18649" y="7511"/>
                  </a:lnTo>
                  <a:lnTo>
                    <a:pt x="18493" y="7414"/>
                  </a:lnTo>
                  <a:lnTo>
                    <a:pt x="18337" y="7316"/>
                  </a:lnTo>
                  <a:lnTo>
                    <a:pt x="18201" y="7179"/>
                  </a:lnTo>
                  <a:lnTo>
                    <a:pt x="18084" y="7043"/>
                  </a:lnTo>
                  <a:lnTo>
                    <a:pt x="17967" y="6887"/>
                  </a:lnTo>
                  <a:lnTo>
                    <a:pt x="17869" y="6731"/>
                  </a:lnTo>
                  <a:lnTo>
                    <a:pt x="17791" y="6555"/>
                  </a:lnTo>
                  <a:lnTo>
                    <a:pt x="17713" y="6380"/>
                  </a:lnTo>
                  <a:lnTo>
                    <a:pt x="17674" y="6185"/>
                  </a:lnTo>
                  <a:lnTo>
                    <a:pt x="17635" y="6009"/>
                  </a:lnTo>
                  <a:lnTo>
                    <a:pt x="17635" y="5794"/>
                  </a:lnTo>
                  <a:lnTo>
                    <a:pt x="17635" y="5541"/>
                  </a:lnTo>
                  <a:lnTo>
                    <a:pt x="17635" y="5326"/>
                  </a:lnTo>
                  <a:lnTo>
                    <a:pt x="17674" y="5131"/>
                  </a:lnTo>
                  <a:lnTo>
                    <a:pt x="17713" y="4956"/>
                  </a:lnTo>
                  <a:lnTo>
                    <a:pt x="17791" y="4780"/>
                  </a:lnTo>
                  <a:lnTo>
                    <a:pt x="17869" y="4604"/>
                  </a:lnTo>
                  <a:lnTo>
                    <a:pt x="17967" y="4448"/>
                  </a:lnTo>
                  <a:lnTo>
                    <a:pt x="18084" y="4292"/>
                  </a:lnTo>
                  <a:lnTo>
                    <a:pt x="18201" y="4156"/>
                  </a:lnTo>
                  <a:lnTo>
                    <a:pt x="18337" y="4019"/>
                  </a:lnTo>
                  <a:lnTo>
                    <a:pt x="18493" y="3922"/>
                  </a:lnTo>
                  <a:lnTo>
                    <a:pt x="18649" y="3824"/>
                  </a:lnTo>
                  <a:lnTo>
                    <a:pt x="18825" y="3727"/>
                  </a:lnTo>
                  <a:lnTo>
                    <a:pt x="19001" y="3668"/>
                  </a:lnTo>
                  <a:lnTo>
                    <a:pt x="19196" y="3629"/>
                  </a:lnTo>
                  <a:lnTo>
                    <a:pt x="19391" y="3590"/>
                  </a:lnTo>
                  <a:close/>
                  <a:moveTo>
                    <a:pt x="0" y="1"/>
                  </a:moveTo>
                  <a:lnTo>
                    <a:pt x="0" y="11335"/>
                  </a:lnTo>
                  <a:lnTo>
                    <a:pt x="177265" y="11335"/>
                  </a:lnTo>
                  <a:lnTo>
                    <a:pt x="1772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" name="Google Shape;77;p15">
              <a:extLst>
                <a:ext uri="{FF2B5EF4-FFF2-40B4-BE49-F238E27FC236}">
                  <a16:creationId xmlns:a16="http://schemas.microsoft.com/office/drawing/2014/main" id="{F839C5FE-A38C-43F0-80B4-DE5451AA6618}"/>
                </a:ext>
              </a:extLst>
            </p:cNvPr>
            <p:cNvSpPr/>
            <p:nvPr/>
          </p:nvSpPr>
          <p:spPr>
            <a:xfrm>
              <a:off x="1341628" y="2152648"/>
              <a:ext cx="1075937" cy="50246"/>
            </a:xfrm>
            <a:custGeom>
              <a:avLst/>
              <a:gdLst/>
              <a:ahLst/>
              <a:cxnLst/>
              <a:rect l="l" t="t" r="r" b="b"/>
              <a:pathLst>
                <a:path w="88994" h="4156" fill="none" extrusionOk="0">
                  <a:moveTo>
                    <a:pt x="1951" y="4155"/>
                  </a:moveTo>
                  <a:lnTo>
                    <a:pt x="1951" y="4155"/>
                  </a:lnTo>
                  <a:lnTo>
                    <a:pt x="1756" y="4155"/>
                  </a:lnTo>
                  <a:lnTo>
                    <a:pt x="1561" y="4116"/>
                  </a:lnTo>
                  <a:lnTo>
                    <a:pt x="1366" y="4077"/>
                  </a:lnTo>
                  <a:lnTo>
                    <a:pt x="1190" y="3999"/>
                  </a:lnTo>
                  <a:lnTo>
                    <a:pt x="1014" y="3921"/>
                  </a:lnTo>
                  <a:lnTo>
                    <a:pt x="858" y="3824"/>
                  </a:lnTo>
                  <a:lnTo>
                    <a:pt x="702" y="3726"/>
                  </a:lnTo>
                  <a:lnTo>
                    <a:pt x="566" y="3589"/>
                  </a:lnTo>
                  <a:lnTo>
                    <a:pt x="449" y="3453"/>
                  </a:lnTo>
                  <a:lnTo>
                    <a:pt x="332" y="3297"/>
                  </a:lnTo>
                  <a:lnTo>
                    <a:pt x="234" y="3141"/>
                  </a:lnTo>
                  <a:lnTo>
                    <a:pt x="156" y="2965"/>
                  </a:lnTo>
                  <a:lnTo>
                    <a:pt x="78" y="2790"/>
                  </a:lnTo>
                  <a:lnTo>
                    <a:pt x="39" y="2595"/>
                  </a:lnTo>
                  <a:lnTo>
                    <a:pt x="0" y="2419"/>
                  </a:lnTo>
                  <a:lnTo>
                    <a:pt x="0" y="2204"/>
                  </a:lnTo>
                  <a:lnTo>
                    <a:pt x="0" y="1951"/>
                  </a:lnTo>
                  <a:lnTo>
                    <a:pt x="0" y="1951"/>
                  </a:lnTo>
                  <a:lnTo>
                    <a:pt x="0" y="1736"/>
                  </a:lnTo>
                  <a:lnTo>
                    <a:pt x="39" y="1541"/>
                  </a:lnTo>
                  <a:lnTo>
                    <a:pt x="78" y="1366"/>
                  </a:lnTo>
                  <a:lnTo>
                    <a:pt x="156" y="1190"/>
                  </a:lnTo>
                  <a:lnTo>
                    <a:pt x="234" y="1014"/>
                  </a:lnTo>
                  <a:lnTo>
                    <a:pt x="332" y="858"/>
                  </a:lnTo>
                  <a:lnTo>
                    <a:pt x="449" y="702"/>
                  </a:lnTo>
                  <a:lnTo>
                    <a:pt x="566" y="566"/>
                  </a:lnTo>
                  <a:lnTo>
                    <a:pt x="702" y="429"/>
                  </a:lnTo>
                  <a:lnTo>
                    <a:pt x="858" y="332"/>
                  </a:lnTo>
                  <a:lnTo>
                    <a:pt x="1014" y="234"/>
                  </a:lnTo>
                  <a:lnTo>
                    <a:pt x="1190" y="137"/>
                  </a:lnTo>
                  <a:lnTo>
                    <a:pt x="1366" y="78"/>
                  </a:lnTo>
                  <a:lnTo>
                    <a:pt x="1561" y="39"/>
                  </a:lnTo>
                  <a:lnTo>
                    <a:pt x="1756" y="0"/>
                  </a:lnTo>
                  <a:lnTo>
                    <a:pt x="1951" y="0"/>
                  </a:lnTo>
                  <a:lnTo>
                    <a:pt x="87042" y="0"/>
                  </a:lnTo>
                  <a:lnTo>
                    <a:pt x="87042" y="0"/>
                  </a:lnTo>
                  <a:lnTo>
                    <a:pt x="87237" y="0"/>
                  </a:lnTo>
                  <a:lnTo>
                    <a:pt x="87433" y="39"/>
                  </a:lnTo>
                  <a:lnTo>
                    <a:pt x="87608" y="78"/>
                  </a:lnTo>
                  <a:lnTo>
                    <a:pt x="87803" y="137"/>
                  </a:lnTo>
                  <a:lnTo>
                    <a:pt x="87959" y="234"/>
                  </a:lnTo>
                  <a:lnTo>
                    <a:pt x="88135" y="332"/>
                  </a:lnTo>
                  <a:lnTo>
                    <a:pt x="88271" y="429"/>
                  </a:lnTo>
                  <a:lnTo>
                    <a:pt x="88408" y="566"/>
                  </a:lnTo>
                  <a:lnTo>
                    <a:pt x="88544" y="702"/>
                  </a:lnTo>
                  <a:lnTo>
                    <a:pt x="88662" y="858"/>
                  </a:lnTo>
                  <a:lnTo>
                    <a:pt x="88759" y="1014"/>
                  </a:lnTo>
                  <a:lnTo>
                    <a:pt x="88837" y="1190"/>
                  </a:lnTo>
                  <a:lnTo>
                    <a:pt x="88896" y="1366"/>
                  </a:lnTo>
                  <a:lnTo>
                    <a:pt x="88954" y="1541"/>
                  </a:lnTo>
                  <a:lnTo>
                    <a:pt x="88974" y="1736"/>
                  </a:lnTo>
                  <a:lnTo>
                    <a:pt x="88993" y="1951"/>
                  </a:lnTo>
                  <a:lnTo>
                    <a:pt x="88993" y="2204"/>
                  </a:lnTo>
                  <a:lnTo>
                    <a:pt x="88993" y="2204"/>
                  </a:lnTo>
                  <a:lnTo>
                    <a:pt x="88974" y="2419"/>
                  </a:lnTo>
                  <a:lnTo>
                    <a:pt x="88954" y="2595"/>
                  </a:lnTo>
                  <a:lnTo>
                    <a:pt x="88896" y="2790"/>
                  </a:lnTo>
                  <a:lnTo>
                    <a:pt x="88837" y="2965"/>
                  </a:lnTo>
                  <a:lnTo>
                    <a:pt x="88759" y="3141"/>
                  </a:lnTo>
                  <a:lnTo>
                    <a:pt x="88662" y="3297"/>
                  </a:lnTo>
                  <a:lnTo>
                    <a:pt x="88544" y="3453"/>
                  </a:lnTo>
                  <a:lnTo>
                    <a:pt x="88408" y="3589"/>
                  </a:lnTo>
                  <a:lnTo>
                    <a:pt x="88271" y="3726"/>
                  </a:lnTo>
                  <a:lnTo>
                    <a:pt x="88135" y="3824"/>
                  </a:lnTo>
                  <a:lnTo>
                    <a:pt x="87959" y="3921"/>
                  </a:lnTo>
                  <a:lnTo>
                    <a:pt x="87803" y="3999"/>
                  </a:lnTo>
                  <a:lnTo>
                    <a:pt x="87608" y="4077"/>
                  </a:lnTo>
                  <a:lnTo>
                    <a:pt x="87433" y="4116"/>
                  </a:lnTo>
                  <a:lnTo>
                    <a:pt x="87237" y="4155"/>
                  </a:lnTo>
                  <a:lnTo>
                    <a:pt x="87042" y="4155"/>
                  </a:lnTo>
                  <a:lnTo>
                    <a:pt x="1951" y="41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" name="Google Shape;78;p15">
              <a:extLst>
                <a:ext uri="{FF2B5EF4-FFF2-40B4-BE49-F238E27FC236}">
                  <a16:creationId xmlns:a16="http://schemas.microsoft.com/office/drawing/2014/main" id="{9CF501E3-5F7E-49F7-9D16-CE8054AF73EF}"/>
                </a:ext>
              </a:extLst>
            </p:cNvPr>
            <p:cNvSpPr/>
            <p:nvPr/>
          </p:nvSpPr>
          <p:spPr>
            <a:xfrm>
              <a:off x="1128421" y="2109245"/>
              <a:ext cx="2143134" cy="137040"/>
            </a:xfrm>
            <a:custGeom>
              <a:avLst/>
              <a:gdLst/>
              <a:ahLst/>
              <a:cxnLst/>
              <a:rect l="l" t="t" r="r" b="b"/>
              <a:pathLst>
                <a:path w="177265" h="11335" fill="none" extrusionOk="0">
                  <a:moveTo>
                    <a:pt x="177265" y="1"/>
                  </a:moveTo>
                  <a:lnTo>
                    <a:pt x="0" y="1"/>
                  </a:lnTo>
                  <a:lnTo>
                    <a:pt x="0" y="11335"/>
                  </a:lnTo>
                  <a:lnTo>
                    <a:pt x="177265" y="11335"/>
                  </a:lnTo>
                  <a:lnTo>
                    <a:pt x="1772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6" name="Google Shape;79;p15">
              <a:extLst>
                <a:ext uri="{FF2B5EF4-FFF2-40B4-BE49-F238E27FC236}">
                  <a16:creationId xmlns:a16="http://schemas.microsoft.com/office/drawing/2014/main" id="{6D8E5E2E-0B2B-4C48-9CDA-845F4689AEF9}"/>
                </a:ext>
              </a:extLst>
            </p:cNvPr>
            <p:cNvSpPr/>
            <p:nvPr/>
          </p:nvSpPr>
          <p:spPr>
            <a:xfrm>
              <a:off x="1341628" y="2152648"/>
              <a:ext cx="1075937" cy="50246"/>
            </a:xfrm>
            <a:custGeom>
              <a:avLst/>
              <a:gdLst/>
              <a:ahLst/>
              <a:cxnLst/>
              <a:rect l="l" t="t" r="r" b="b"/>
              <a:pathLst>
                <a:path w="88994" h="4156" extrusionOk="0">
                  <a:moveTo>
                    <a:pt x="1756" y="0"/>
                  </a:moveTo>
                  <a:lnTo>
                    <a:pt x="1561" y="39"/>
                  </a:lnTo>
                  <a:lnTo>
                    <a:pt x="1366" y="78"/>
                  </a:lnTo>
                  <a:lnTo>
                    <a:pt x="1190" y="137"/>
                  </a:lnTo>
                  <a:lnTo>
                    <a:pt x="1014" y="234"/>
                  </a:lnTo>
                  <a:lnTo>
                    <a:pt x="858" y="332"/>
                  </a:lnTo>
                  <a:lnTo>
                    <a:pt x="702" y="429"/>
                  </a:lnTo>
                  <a:lnTo>
                    <a:pt x="566" y="566"/>
                  </a:lnTo>
                  <a:lnTo>
                    <a:pt x="449" y="702"/>
                  </a:lnTo>
                  <a:lnTo>
                    <a:pt x="332" y="858"/>
                  </a:lnTo>
                  <a:lnTo>
                    <a:pt x="234" y="1014"/>
                  </a:lnTo>
                  <a:lnTo>
                    <a:pt x="156" y="1190"/>
                  </a:lnTo>
                  <a:lnTo>
                    <a:pt x="78" y="1366"/>
                  </a:lnTo>
                  <a:lnTo>
                    <a:pt x="39" y="1541"/>
                  </a:lnTo>
                  <a:lnTo>
                    <a:pt x="0" y="1736"/>
                  </a:lnTo>
                  <a:lnTo>
                    <a:pt x="0" y="1951"/>
                  </a:lnTo>
                  <a:lnTo>
                    <a:pt x="0" y="2204"/>
                  </a:lnTo>
                  <a:lnTo>
                    <a:pt x="0" y="2419"/>
                  </a:lnTo>
                  <a:lnTo>
                    <a:pt x="39" y="2595"/>
                  </a:lnTo>
                  <a:lnTo>
                    <a:pt x="78" y="2790"/>
                  </a:lnTo>
                  <a:lnTo>
                    <a:pt x="156" y="2965"/>
                  </a:lnTo>
                  <a:lnTo>
                    <a:pt x="234" y="3141"/>
                  </a:lnTo>
                  <a:lnTo>
                    <a:pt x="332" y="3297"/>
                  </a:lnTo>
                  <a:lnTo>
                    <a:pt x="449" y="3453"/>
                  </a:lnTo>
                  <a:lnTo>
                    <a:pt x="566" y="3589"/>
                  </a:lnTo>
                  <a:lnTo>
                    <a:pt x="702" y="3726"/>
                  </a:lnTo>
                  <a:lnTo>
                    <a:pt x="858" y="3824"/>
                  </a:lnTo>
                  <a:lnTo>
                    <a:pt x="1014" y="3921"/>
                  </a:lnTo>
                  <a:lnTo>
                    <a:pt x="1190" y="3999"/>
                  </a:lnTo>
                  <a:lnTo>
                    <a:pt x="1366" y="4077"/>
                  </a:lnTo>
                  <a:lnTo>
                    <a:pt x="1561" y="4116"/>
                  </a:lnTo>
                  <a:lnTo>
                    <a:pt x="1756" y="4155"/>
                  </a:lnTo>
                  <a:lnTo>
                    <a:pt x="87237" y="4155"/>
                  </a:lnTo>
                  <a:lnTo>
                    <a:pt x="87433" y="4116"/>
                  </a:lnTo>
                  <a:lnTo>
                    <a:pt x="87608" y="4077"/>
                  </a:lnTo>
                  <a:lnTo>
                    <a:pt x="87803" y="3999"/>
                  </a:lnTo>
                  <a:lnTo>
                    <a:pt x="87959" y="3921"/>
                  </a:lnTo>
                  <a:lnTo>
                    <a:pt x="88135" y="3824"/>
                  </a:lnTo>
                  <a:lnTo>
                    <a:pt x="88271" y="3726"/>
                  </a:lnTo>
                  <a:lnTo>
                    <a:pt x="88408" y="3589"/>
                  </a:lnTo>
                  <a:lnTo>
                    <a:pt x="88544" y="3453"/>
                  </a:lnTo>
                  <a:lnTo>
                    <a:pt x="88662" y="3297"/>
                  </a:lnTo>
                  <a:lnTo>
                    <a:pt x="88759" y="3141"/>
                  </a:lnTo>
                  <a:lnTo>
                    <a:pt x="88837" y="2965"/>
                  </a:lnTo>
                  <a:lnTo>
                    <a:pt x="88896" y="2790"/>
                  </a:lnTo>
                  <a:lnTo>
                    <a:pt x="88954" y="2595"/>
                  </a:lnTo>
                  <a:lnTo>
                    <a:pt x="88974" y="2419"/>
                  </a:lnTo>
                  <a:lnTo>
                    <a:pt x="88993" y="2204"/>
                  </a:lnTo>
                  <a:lnTo>
                    <a:pt x="88993" y="1951"/>
                  </a:lnTo>
                  <a:lnTo>
                    <a:pt x="88974" y="1736"/>
                  </a:lnTo>
                  <a:lnTo>
                    <a:pt x="88954" y="1541"/>
                  </a:lnTo>
                  <a:lnTo>
                    <a:pt x="88896" y="1366"/>
                  </a:lnTo>
                  <a:lnTo>
                    <a:pt x="88837" y="1190"/>
                  </a:lnTo>
                  <a:lnTo>
                    <a:pt x="88759" y="1014"/>
                  </a:lnTo>
                  <a:lnTo>
                    <a:pt x="88662" y="858"/>
                  </a:lnTo>
                  <a:lnTo>
                    <a:pt x="88544" y="702"/>
                  </a:lnTo>
                  <a:lnTo>
                    <a:pt x="88408" y="566"/>
                  </a:lnTo>
                  <a:lnTo>
                    <a:pt x="88271" y="429"/>
                  </a:lnTo>
                  <a:lnTo>
                    <a:pt x="88135" y="332"/>
                  </a:lnTo>
                  <a:lnTo>
                    <a:pt x="87959" y="234"/>
                  </a:lnTo>
                  <a:lnTo>
                    <a:pt x="87803" y="137"/>
                  </a:lnTo>
                  <a:lnTo>
                    <a:pt x="87608" y="78"/>
                  </a:lnTo>
                  <a:lnTo>
                    <a:pt x="87433" y="39"/>
                  </a:lnTo>
                  <a:lnTo>
                    <a:pt x="872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7" name="Google Shape;80;p15">
              <a:extLst>
                <a:ext uri="{FF2B5EF4-FFF2-40B4-BE49-F238E27FC236}">
                  <a16:creationId xmlns:a16="http://schemas.microsoft.com/office/drawing/2014/main" id="{CB4979E7-DD69-4D71-9544-448F4033E3A6}"/>
                </a:ext>
              </a:extLst>
            </p:cNvPr>
            <p:cNvSpPr/>
            <p:nvPr/>
          </p:nvSpPr>
          <p:spPr>
            <a:xfrm>
              <a:off x="1365204" y="2162079"/>
              <a:ext cx="31615" cy="31374"/>
            </a:xfrm>
            <a:custGeom>
              <a:avLst/>
              <a:gdLst/>
              <a:ahLst/>
              <a:cxnLst/>
              <a:rect l="l" t="t" r="r" b="b"/>
              <a:pathLst>
                <a:path w="2615" h="2595" extrusionOk="0">
                  <a:moveTo>
                    <a:pt x="1678" y="371"/>
                  </a:moveTo>
                  <a:lnTo>
                    <a:pt x="1815" y="430"/>
                  </a:lnTo>
                  <a:lnTo>
                    <a:pt x="1932" y="488"/>
                  </a:lnTo>
                  <a:lnTo>
                    <a:pt x="2030" y="566"/>
                  </a:lnTo>
                  <a:lnTo>
                    <a:pt x="2108" y="683"/>
                  </a:lnTo>
                  <a:lnTo>
                    <a:pt x="2186" y="800"/>
                  </a:lnTo>
                  <a:lnTo>
                    <a:pt x="2225" y="917"/>
                  </a:lnTo>
                  <a:lnTo>
                    <a:pt x="2244" y="1073"/>
                  </a:lnTo>
                  <a:lnTo>
                    <a:pt x="2225" y="1210"/>
                  </a:lnTo>
                  <a:lnTo>
                    <a:pt x="2186" y="1346"/>
                  </a:lnTo>
                  <a:lnTo>
                    <a:pt x="2108" y="1463"/>
                  </a:lnTo>
                  <a:lnTo>
                    <a:pt x="2030" y="1561"/>
                  </a:lnTo>
                  <a:lnTo>
                    <a:pt x="1932" y="1639"/>
                  </a:lnTo>
                  <a:lnTo>
                    <a:pt x="1815" y="1717"/>
                  </a:lnTo>
                  <a:lnTo>
                    <a:pt x="1678" y="1756"/>
                  </a:lnTo>
                  <a:lnTo>
                    <a:pt x="1386" y="1756"/>
                  </a:lnTo>
                  <a:lnTo>
                    <a:pt x="1269" y="1717"/>
                  </a:lnTo>
                  <a:lnTo>
                    <a:pt x="1152" y="1639"/>
                  </a:lnTo>
                  <a:lnTo>
                    <a:pt x="1035" y="1561"/>
                  </a:lnTo>
                  <a:lnTo>
                    <a:pt x="957" y="1463"/>
                  </a:lnTo>
                  <a:lnTo>
                    <a:pt x="898" y="1346"/>
                  </a:lnTo>
                  <a:lnTo>
                    <a:pt x="840" y="1210"/>
                  </a:lnTo>
                  <a:lnTo>
                    <a:pt x="840" y="1073"/>
                  </a:lnTo>
                  <a:lnTo>
                    <a:pt x="840" y="917"/>
                  </a:lnTo>
                  <a:lnTo>
                    <a:pt x="898" y="800"/>
                  </a:lnTo>
                  <a:lnTo>
                    <a:pt x="957" y="683"/>
                  </a:lnTo>
                  <a:lnTo>
                    <a:pt x="1035" y="566"/>
                  </a:lnTo>
                  <a:lnTo>
                    <a:pt x="1152" y="488"/>
                  </a:lnTo>
                  <a:lnTo>
                    <a:pt x="1269" y="430"/>
                  </a:lnTo>
                  <a:lnTo>
                    <a:pt x="1386" y="371"/>
                  </a:lnTo>
                  <a:close/>
                  <a:moveTo>
                    <a:pt x="1542" y="0"/>
                  </a:moveTo>
                  <a:lnTo>
                    <a:pt x="1327" y="20"/>
                  </a:lnTo>
                  <a:lnTo>
                    <a:pt x="1113" y="78"/>
                  </a:lnTo>
                  <a:lnTo>
                    <a:pt x="937" y="176"/>
                  </a:lnTo>
                  <a:lnTo>
                    <a:pt x="781" y="313"/>
                  </a:lnTo>
                  <a:lnTo>
                    <a:pt x="645" y="469"/>
                  </a:lnTo>
                  <a:lnTo>
                    <a:pt x="547" y="644"/>
                  </a:lnTo>
                  <a:lnTo>
                    <a:pt x="488" y="859"/>
                  </a:lnTo>
                  <a:lnTo>
                    <a:pt x="469" y="1073"/>
                  </a:lnTo>
                  <a:lnTo>
                    <a:pt x="469" y="1229"/>
                  </a:lnTo>
                  <a:lnTo>
                    <a:pt x="508" y="1385"/>
                  </a:lnTo>
                  <a:lnTo>
                    <a:pt x="566" y="1522"/>
                  </a:lnTo>
                  <a:lnTo>
                    <a:pt x="645" y="1659"/>
                  </a:lnTo>
                  <a:lnTo>
                    <a:pt x="625" y="1659"/>
                  </a:lnTo>
                  <a:lnTo>
                    <a:pt x="59" y="2224"/>
                  </a:lnTo>
                  <a:lnTo>
                    <a:pt x="20" y="2302"/>
                  </a:lnTo>
                  <a:lnTo>
                    <a:pt x="1" y="2380"/>
                  </a:lnTo>
                  <a:lnTo>
                    <a:pt x="20" y="2458"/>
                  </a:lnTo>
                  <a:lnTo>
                    <a:pt x="59" y="2536"/>
                  </a:lnTo>
                  <a:lnTo>
                    <a:pt x="137" y="2575"/>
                  </a:lnTo>
                  <a:lnTo>
                    <a:pt x="215" y="2595"/>
                  </a:lnTo>
                  <a:lnTo>
                    <a:pt x="293" y="2575"/>
                  </a:lnTo>
                  <a:lnTo>
                    <a:pt x="371" y="2536"/>
                  </a:lnTo>
                  <a:lnTo>
                    <a:pt x="937" y="1971"/>
                  </a:lnTo>
                  <a:lnTo>
                    <a:pt x="937" y="1951"/>
                  </a:lnTo>
                  <a:lnTo>
                    <a:pt x="1074" y="2029"/>
                  </a:lnTo>
                  <a:lnTo>
                    <a:pt x="1230" y="2088"/>
                  </a:lnTo>
                  <a:lnTo>
                    <a:pt x="1366" y="2127"/>
                  </a:lnTo>
                  <a:lnTo>
                    <a:pt x="1542" y="2146"/>
                  </a:lnTo>
                  <a:lnTo>
                    <a:pt x="1756" y="2107"/>
                  </a:lnTo>
                  <a:lnTo>
                    <a:pt x="1952" y="2049"/>
                  </a:lnTo>
                  <a:lnTo>
                    <a:pt x="2127" y="1951"/>
                  </a:lnTo>
                  <a:lnTo>
                    <a:pt x="2283" y="1815"/>
                  </a:lnTo>
                  <a:lnTo>
                    <a:pt x="2420" y="1659"/>
                  </a:lnTo>
                  <a:lnTo>
                    <a:pt x="2517" y="1483"/>
                  </a:lnTo>
                  <a:lnTo>
                    <a:pt x="2576" y="1288"/>
                  </a:lnTo>
                  <a:lnTo>
                    <a:pt x="2615" y="1073"/>
                  </a:lnTo>
                  <a:lnTo>
                    <a:pt x="2576" y="859"/>
                  </a:lnTo>
                  <a:lnTo>
                    <a:pt x="2517" y="644"/>
                  </a:lnTo>
                  <a:lnTo>
                    <a:pt x="2420" y="469"/>
                  </a:lnTo>
                  <a:lnTo>
                    <a:pt x="2283" y="313"/>
                  </a:lnTo>
                  <a:lnTo>
                    <a:pt x="2127" y="176"/>
                  </a:lnTo>
                  <a:lnTo>
                    <a:pt x="1952" y="78"/>
                  </a:lnTo>
                  <a:lnTo>
                    <a:pt x="1756" y="2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8" name="Google Shape;81;p15">
              <a:extLst>
                <a:ext uri="{FF2B5EF4-FFF2-40B4-BE49-F238E27FC236}">
                  <a16:creationId xmlns:a16="http://schemas.microsoft.com/office/drawing/2014/main" id="{3A906EA3-137C-4F16-BB83-9BB241C9BDC2}"/>
                </a:ext>
              </a:extLst>
            </p:cNvPr>
            <p:cNvSpPr/>
            <p:nvPr/>
          </p:nvSpPr>
          <p:spPr>
            <a:xfrm>
              <a:off x="1375347" y="2166564"/>
              <a:ext cx="16999" cy="16757"/>
            </a:xfrm>
            <a:custGeom>
              <a:avLst/>
              <a:gdLst/>
              <a:ahLst/>
              <a:cxnLst/>
              <a:rect l="l" t="t" r="r" b="b"/>
              <a:pathLst>
                <a:path w="1406" h="1386" fill="none" extrusionOk="0">
                  <a:moveTo>
                    <a:pt x="703" y="1385"/>
                  </a:moveTo>
                  <a:lnTo>
                    <a:pt x="703" y="1385"/>
                  </a:lnTo>
                  <a:lnTo>
                    <a:pt x="547" y="1385"/>
                  </a:lnTo>
                  <a:lnTo>
                    <a:pt x="430" y="1346"/>
                  </a:lnTo>
                  <a:lnTo>
                    <a:pt x="313" y="1268"/>
                  </a:lnTo>
                  <a:lnTo>
                    <a:pt x="196" y="1190"/>
                  </a:lnTo>
                  <a:lnTo>
                    <a:pt x="118" y="1092"/>
                  </a:lnTo>
                  <a:lnTo>
                    <a:pt x="59" y="975"/>
                  </a:lnTo>
                  <a:lnTo>
                    <a:pt x="1" y="839"/>
                  </a:lnTo>
                  <a:lnTo>
                    <a:pt x="1" y="702"/>
                  </a:lnTo>
                  <a:lnTo>
                    <a:pt x="1" y="702"/>
                  </a:lnTo>
                  <a:lnTo>
                    <a:pt x="1" y="546"/>
                  </a:lnTo>
                  <a:lnTo>
                    <a:pt x="59" y="429"/>
                  </a:lnTo>
                  <a:lnTo>
                    <a:pt x="118" y="312"/>
                  </a:lnTo>
                  <a:lnTo>
                    <a:pt x="196" y="195"/>
                  </a:lnTo>
                  <a:lnTo>
                    <a:pt x="313" y="117"/>
                  </a:lnTo>
                  <a:lnTo>
                    <a:pt x="430" y="59"/>
                  </a:lnTo>
                  <a:lnTo>
                    <a:pt x="547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839" y="0"/>
                  </a:lnTo>
                  <a:lnTo>
                    <a:pt x="976" y="59"/>
                  </a:lnTo>
                  <a:lnTo>
                    <a:pt x="1093" y="117"/>
                  </a:lnTo>
                  <a:lnTo>
                    <a:pt x="1191" y="195"/>
                  </a:lnTo>
                  <a:lnTo>
                    <a:pt x="1269" y="312"/>
                  </a:lnTo>
                  <a:lnTo>
                    <a:pt x="1347" y="429"/>
                  </a:lnTo>
                  <a:lnTo>
                    <a:pt x="1386" y="546"/>
                  </a:lnTo>
                  <a:lnTo>
                    <a:pt x="1405" y="702"/>
                  </a:lnTo>
                  <a:lnTo>
                    <a:pt x="1405" y="702"/>
                  </a:lnTo>
                  <a:lnTo>
                    <a:pt x="1386" y="839"/>
                  </a:lnTo>
                  <a:lnTo>
                    <a:pt x="1347" y="975"/>
                  </a:lnTo>
                  <a:lnTo>
                    <a:pt x="1269" y="1092"/>
                  </a:lnTo>
                  <a:lnTo>
                    <a:pt x="1191" y="1190"/>
                  </a:lnTo>
                  <a:lnTo>
                    <a:pt x="1093" y="1268"/>
                  </a:lnTo>
                  <a:lnTo>
                    <a:pt x="976" y="1346"/>
                  </a:lnTo>
                  <a:lnTo>
                    <a:pt x="839" y="1385"/>
                  </a:lnTo>
                  <a:lnTo>
                    <a:pt x="703" y="1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9" name="Google Shape;82;p15">
              <a:extLst>
                <a:ext uri="{FF2B5EF4-FFF2-40B4-BE49-F238E27FC236}">
                  <a16:creationId xmlns:a16="http://schemas.microsoft.com/office/drawing/2014/main" id="{08607ED3-F41F-4887-8A00-1457E2C2855E}"/>
                </a:ext>
              </a:extLst>
            </p:cNvPr>
            <p:cNvSpPr/>
            <p:nvPr/>
          </p:nvSpPr>
          <p:spPr>
            <a:xfrm>
              <a:off x="2375094" y="2471039"/>
              <a:ext cx="736559" cy="638920"/>
            </a:xfrm>
            <a:custGeom>
              <a:avLst/>
              <a:gdLst/>
              <a:ahLst/>
              <a:cxnLst/>
              <a:rect l="l" t="t" r="r" b="b"/>
              <a:pathLst>
                <a:path w="60923" h="52847" extrusionOk="0">
                  <a:moveTo>
                    <a:pt x="1" y="0"/>
                  </a:moveTo>
                  <a:lnTo>
                    <a:pt x="1" y="52846"/>
                  </a:lnTo>
                  <a:lnTo>
                    <a:pt x="60923" y="52846"/>
                  </a:lnTo>
                  <a:lnTo>
                    <a:pt x="60923" y="52261"/>
                  </a:lnTo>
                  <a:lnTo>
                    <a:pt x="586" y="52261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0" name="Google Shape;83;p15">
              <a:extLst>
                <a:ext uri="{FF2B5EF4-FFF2-40B4-BE49-F238E27FC236}">
                  <a16:creationId xmlns:a16="http://schemas.microsoft.com/office/drawing/2014/main" id="{BE6CD36A-6389-4CCD-9223-9DC26ACD37B9}"/>
                </a:ext>
              </a:extLst>
            </p:cNvPr>
            <p:cNvSpPr/>
            <p:nvPr/>
          </p:nvSpPr>
          <p:spPr>
            <a:xfrm>
              <a:off x="2375565" y="2530473"/>
              <a:ext cx="708027" cy="7085"/>
            </a:xfrm>
            <a:custGeom>
              <a:avLst/>
              <a:gdLst/>
              <a:ahLst/>
              <a:cxnLst/>
              <a:rect l="l" t="t" r="r" b="b"/>
              <a:pathLst>
                <a:path w="58563" h="586" extrusionOk="0">
                  <a:moveTo>
                    <a:pt x="1" y="0"/>
                  </a:moveTo>
                  <a:lnTo>
                    <a:pt x="1" y="585"/>
                  </a:lnTo>
                  <a:lnTo>
                    <a:pt x="58562" y="585"/>
                  </a:lnTo>
                  <a:lnTo>
                    <a:pt x="58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1" name="Google Shape;84;p15">
              <a:extLst>
                <a:ext uri="{FF2B5EF4-FFF2-40B4-BE49-F238E27FC236}">
                  <a16:creationId xmlns:a16="http://schemas.microsoft.com/office/drawing/2014/main" id="{72AB8DB7-6F89-4582-9EDE-5C4EB30EA6CB}"/>
                </a:ext>
              </a:extLst>
            </p:cNvPr>
            <p:cNvSpPr/>
            <p:nvPr/>
          </p:nvSpPr>
          <p:spPr>
            <a:xfrm>
              <a:off x="2375565" y="2601925"/>
              <a:ext cx="708027" cy="7097"/>
            </a:xfrm>
            <a:custGeom>
              <a:avLst/>
              <a:gdLst/>
              <a:ahLst/>
              <a:cxnLst/>
              <a:rect l="l" t="t" r="r" b="b"/>
              <a:pathLst>
                <a:path w="58563" h="587" extrusionOk="0">
                  <a:moveTo>
                    <a:pt x="1" y="1"/>
                  </a:moveTo>
                  <a:lnTo>
                    <a:pt x="1" y="586"/>
                  </a:lnTo>
                  <a:lnTo>
                    <a:pt x="58562" y="586"/>
                  </a:lnTo>
                  <a:lnTo>
                    <a:pt x="5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2" name="Google Shape;85;p15">
              <a:extLst>
                <a:ext uri="{FF2B5EF4-FFF2-40B4-BE49-F238E27FC236}">
                  <a16:creationId xmlns:a16="http://schemas.microsoft.com/office/drawing/2014/main" id="{030F5ECB-F596-4A2C-BDAC-661AE07C4F47}"/>
                </a:ext>
              </a:extLst>
            </p:cNvPr>
            <p:cNvSpPr/>
            <p:nvPr/>
          </p:nvSpPr>
          <p:spPr>
            <a:xfrm>
              <a:off x="2375565" y="2673389"/>
              <a:ext cx="708027" cy="7327"/>
            </a:xfrm>
            <a:custGeom>
              <a:avLst/>
              <a:gdLst/>
              <a:ahLst/>
              <a:cxnLst/>
              <a:rect l="l" t="t" r="r" b="b"/>
              <a:pathLst>
                <a:path w="58563" h="606" extrusionOk="0">
                  <a:moveTo>
                    <a:pt x="1" y="1"/>
                  </a:moveTo>
                  <a:lnTo>
                    <a:pt x="1" y="605"/>
                  </a:lnTo>
                  <a:lnTo>
                    <a:pt x="58562" y="605"/>
                  </a:lnTo>
                  <a:lnTo>
                    <a:pt x="5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3" name="Google Shape;86;p15">
              <a:extLst>
                <a:ext uri="{FF2B5EF4-FFF2-40B4-BE49-F238E27FC236}">
                  <a16:creationId xmlns:a16="http://schemas.microsoft.com/office/drawing/2014/main" id="{617728F7-2593-4EFA-BB97-AF9CE4929552}"/>
                </a:ext>
              </a:extLst>
            </p:cNvPr>
            <p:cNvSpPr/>
            <p:nvPr/>
          </p:nvSpPr>
          <p:spPr>
            <a:xfrm>
              <a:off x="2375565" y="2745095"/>
              <a:ext cx="708027" cy="7085"/>
            </a:xfrm>
            <a:custGeom>
              <a:avLst/>
              <a:gdLst/>
              <a:ahLst/>
              <a:cxnLst/>
              <a:rect l="l" t="t" r="r" b="b"/>
              <a:pathLst>
                <a:path w="58563" h="586" extrusionOk="0">
                  <a:moveTo>
                    <a:pt x="1" y="0"/>
                  </a:moveTo>
                  <a:lnTo>
                    <a:pt x="1" y="585"/>
                  </a:lnTo>
                  <a:lnTo>
                    <a:pt x="58562" y="585"/>
                  </a:lnTo>
                  <a:lnTo>
                    <a:pt x="58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4" name="Google Shape;87;p15">
              <a:extLst>
                <a:ext uri="{FF2B5EF4-FFF2-40B4-BE49-F238E27FC236}">
                  <a16:creationId xmlns:a16="http://schemas.microsoft.com/office/drawing/2014/main" id="{6EB2E9B3-73D5-42B8-A146-7BB23E699B25}"/>
                </a:ext>
              </a:extLst>
            </p:cNvPr>
            <p:cNvSpPr/>
            <p:nvPr/>
          </p:nvSpPr>
          <p:spPr>
            <a:xfrm>
              <a:off x="2375565" y="2816547"/>
              <a:ext cx="708027" cy="7327"/>
            </a:xfrm>
            <a:custGeom>
              <a:avLst/>
              <a:gdLst/>
              <a:ahLst/>
              <a:cxnLst/>
              <a:rect l="l" t="t" r="r" b="b"/>
              <a:pathLst>
                <a:path w="58563" h="606" extrusionOk="0">
                  <a:moveTo>
                    <a:pt x="1" y="1"/>
                  </a:moveTo>
                  <a:lnTo>
                    <a:pt x="1" y="606"/>
                  </a:lnTo>
                  <a:lnTo>
                    <a:pt x="58562" y="606"/>
                  </a:lnTo>
                  <a:lnTo>
                    <a:pt x="5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1124E96F-D756-46AF-99F3-F22A8307CFBC}"/>
                </a:ext>
              </a:extLst>
            </p:cNvPr>
            <p:cNvSpPr/>
            <p:nvPr/>
          </p:nvSpPr>
          <p:spPr>
            <a:xfrm>
              <a:off x="2375565" y="2888252"/>
              <a:ext cx="708027" cy="7085"/>
            </a:xfrm>
            <a:custGeom>
              <a:avLst/>
              <a:gdLst/>
              <a:ahLst/>
              <a:cxnLst/>
              <a:rect l="l" t="t" r="r" b="b"/>
              <a:pathLst>
                <a:path w="58563" h="586" extrusionOk="0">
                  <a:moveTo>
                    <a:pt x="1" y="0"/>
                  </a:moveTo>
                  <a:lnTo>
                    <a:pt x="1" y="585"/>
                  </a:lnTo>
                  <a:lnTo>
                    <a:pt x="58562" y="585"/>
                  </a:lnTo>
                  <a:lnTo>
                    <a:pt x="58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6" name="Google Shape;89;p15">
              <a:extLst>
                <a:ext uri="{FF2B5EF4-FFF2-40B4-BE49-F238E27FC236}">
                  <a16:creationId xmlns:a16="http://schemas.microsoft.com/office/drawing/2014/main" id="{F93C6A84-5F81-4857-B808-D76D18531767}"/>
                </a:ext>
              </a:extLst>
            </p:cNvPr>
            <p:cNvSpPr/>
            <p:nvPr/>
          </p:nvSpPr>
          <p:spPr>
            <a:xfrm>
              <a:off x="2375565" y="2959704"/>
              <a:ext cx="708027" cy="7097"/>
            </a:xfrm>
            <a:custGeom>
              <a:avLst/>
              <a:gdLst/>
              <a:ahLst/>
              <a:cxnLst/>
              <a:rect l="l" t="t" r="r" b="b"/>
              <a:pathLst>
                <a:path w="58563" h="587" extrusionOk="0">
                  <a:moveTo>
                    <a:pt x="1" y="1"/>
                  </a:moveTo>
                  <a:lnTo>
                    <a:pt x="1" y="586"/>
                  </a:lnTo>
                  <a:lnTo>
                    <a:pt x="58562" y="586"/>
                  </a:lnTo>
                  <a:lnTo>
                    <a:pt x="5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" name="Google Shape;90;p15">
              <a:extLst>
                <a:ext uri="{FF2B5EF4-FFF2-40B4-BE49-F238E27FC236}">
                  <a16:creationId xmlns:a16="http://schemas.microsoft.com/office/drawing/2014/main" id="{909A9391-56D3-4C3E-8C6C-00913E19EFEB}"/>
                </a:ext>
              </a:extLst>
            </p:cNvPr>
            <p:cNvSpPr/>
            <p:nvPr/>
          </p:nvSpPr>
          <p:spPr>
            <a:xfrm>
              <a:off x="2375565" y="3031410"/>
              <a:ext cx="708027" cy="7085"/>
            </a:xfrm>
            <a:custGeom>
              <a:avLst/>
              <a:gdLst/>
              <a:ahLst/>
              <a:cxnLst/>
              <a:rect l="l" t="t" r="r" b="b"/>
              <a:pathLst>
                <a:path w="58563" h="586" extrusionOk="0">
                  <a:moveTo>
                    <a:pt x="1" y="0"/>
                  </a:moveTo>
                  <a:lnTo>
                    <a:pt x="1" y="585"/>
                  </a:lnTo>
                  <a:lnTo>
                    <a:pt x="58562" y="585"/>
                  </a:lnTo>
                  <a:lnTo>
                    <a:pt x="58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" name="Google Shape;91;p15">
              <a:extLst>
                <a:ext uri="{FF2B5EF4-FFF2-40B4-BE49-F238E27FC236}">
                  <a16:creationId xmlns:a16="http://schemas.microsoft.com/office/drawing/2014/main" id="{E2A116B5-55AC-4EC5-8388-E16D349470BC}"/>
                </a:ext>
              </a:extLst>
            </p:cNvPr>
            <p:cNvSpPr/>
            <p:nvPr/>
          </p:nvSpPr>
          <p:spPr>
            <a:xfrm>
              <a:off x="2385007" y="2817490"/>
              <a:ext cx="188918" cy="288455"/>
            </a:xfrm>
            <a:custGeom>
              <a:avLst/>
              <a:gdLst/>
              <a:ahLst/>
              <a:cxnLst/>
              <a:rect l="l" t="t" r="r" b="b"/>
              <a:pathLst>
                <a:path w="15626" h="23859" extrusionOk="0">
                  <a:moveTo>
                    <a:pt x="7667" y="1"/>
                  </a:moveTo>
                  <a:lnTo>
                    <a:pt x="0" y="23859"/>
                  </a:lnTo>
                  <a:lnTo>
                    <a:pt x="15626" y="23859"/>
                  </a:lnTo>
                  <a:lnTo>
                    <a:pt x="7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" name="Google Shape;92;p15">
              <a:extLst>
                <a:ext uri="{FF2B5EF4-FFF2-40B4-BE49-F238E27FC236}">
                  <a16:creationId xmlns:a16="http://schemas.microsoft.com/office/drawing/2014/main" id="{3621C318-1DDA-4212-8D21-279860AE4602}"/>
                </a:ext>
              </a:extLst>
            </p:cNvPr>
            <p:cNvSpPr/>
            <p:nvPr/>
          </p:nvSpPr>
          <p:spPr>
            <a:xfrm>
              <a:off x="2848913" y="2532117"/>
              <a:ext cx="232321" cy="573828"/>
            </a:xfrm>
            <a:custGeom>
              <a:avLst/>
              <a:gdLst/>
              <a:ahLst/>
              <a:cxnLst/>
              <a:rect l="l" t="t" r="r" b="b"/>
              <a:pathLst>
                <a:path w="19216" h="47463" extrusionOk="0">
                  <a:moveTo>
                    <a:pt x="9422" y="1"/>
                  </a:moveTo>
                  <a:lnTo>
                    <a:pt x="0" y="47463"/>
                  </a:lnTo>
                  <a:lnTo>
                    <a:pt x="19215" y="47463"/>
                  </a:lnTo>
                  <a:lnTo>
                    <a:pt x="94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0" name="Google Shape;93;p15">
              <a:extLst>
                <a:ext uri="{FF2B5EF4-FFF2-40B4-BE49-F238E27FC236}">
                  <a16:creationId xmlns:a16="http://schemas.microsoft.com/office/drawing/2014/main" id="{537F5FB7-7270-4F5A-826C-E96E24AEDF53}"/>
                </a:ext>
              </a:extLst>
            </p:cNvPr>
            <p:cNvSpPr/>
            <p:nvPr/>
          </p:nvSpPr>
          <p:spPr>
            <a:xfrm>
              <a:off x="2626275" y="2744152"/>
              <a:ext cx="232321" cy="361793"/>
            </a:xfrm>
            <a:custGeom>
              <a:avLst/>
              <a:gdLst/>
              <a:ahLst/>
              <a:cxnLst/>
              <a:rect l="l" t="t" r="r" b="b"/>
              <a:pathLst>
                <a:path w="19216" h="29925" extrusionOk="0">
                  <a:moveTo>
                    <a:pt x="9617" y="0"/>
                  </a:moveTo>
                  <a:lnTo>
                    <a:pt x="0" y="29925"/>
                  </a:lnTo>
                  <a:lnTo>
                    <a:pt x="19215" y="29925"/>
                  </a:lnTo>
                  <a:lnTo>
                    <a:pt x="9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" name="Google Shape;94;p15">
              <a:extLst>
                <a:ext uri="{FF2B5EF4-FFF2-40B4-BE49-F238E27FC236}">
                  <a16:creationId xmlns:a16="http://schemas.microsoft.com/office/drawing/2014/main" id="{12E921AC-7D8F-4385-8C15-4653D8574CEB}"/>
                </a:ext>
              </a:extLst>
            </p:cNvPr>
            <p:cNvSpPr/>
            <p:nvPr/>
          </p:nvSpPr>
          <p:spPr>
            <a:xfrm>
              <a:off x="2500805" y="2604294"/>
              <a:ext cx="114396" cy="501650"/>
            </a:xfrm>
            <a:custGeom>
              <a:avLst/>
              <a:gdLst/>
              <a:ahLst/>
              <a:cxnLst/>
              <a:rect l="l" t="t" r="r" b="b"/>
              <a:pathLst>
                <a:path w="9462" h="41493" extrusionOk="0">
                  <a:moveTo>
                    <a:pt x="4721" y="0"/>
                  </a:moveTo>
                  <a:lnTo>
                    <a:pt x="0" y="41493"/>
                  </a:lnTo>
                  <a:lnTo>
                    <a:pt x="9461" y="41493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" name="Google Shape;95;p15">
              <a:extLst>
                <a:ext uri="{FF2B5EF4-FFF2-40B4-BE49-F238E27FC236}">
                  <a16:creationId xmlns:a16="http://schemas.microsoft.com/office/drawing/2014/main" id="{363410CB-B3F1-4BEA-AEF9-A535742544D2}"/>
                </a:ext>
              </a:extLst>
            </p:cNvPr>
            <p:cNvSpPr/>
            <p:nvPr/>
          </p:nvSpPr>
          <p:spPr>
            <a:xfrm>
              <a:off x="2775563" y="2887068"/>
              <a:ext cx="152842" cy="218877"/>
            </a:xfrm>
            <a:custGeom>
              <a:avLst/>
              <a:gdLst/>
              <a:ahLst/>
              <a:cxnLst/>
              <a:rect l="l" t="t" r="r" b="b"/>
              <a:pathLst>
                <a:path w="12642" h="18104" extrusionOk="0">
                  <a:moveTo>
                    <a:pt x="6321" y="1"/>
                  </a:moveTo>
                  <a:lnTo>
                    <a:pt x="0" y="18104"/>
                  </a:lnTo>
                  <a:lnTo>
                    <a:pt x="12641" y="18104"/>
                  </a:lnTo>
                  <a:lnTo>
                    <a:pt x="63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3" name="Google Shape;96;p15">
              <a:extLst>
                <a:ext uri="{FF2B5EF4-FFF2-40B4-BE49-F238E27FC236}">
                  <a16:creationId xmlns:a16="http://schemas.microsoft.com/office/drawing/2014/main" id="{4D959562-5BD5-4BB2-B7FE-3CDA6ADFC020}"/>
                </a:ext>
              </a:extLst>
            </p:cNvPr>
            <p:cNvSpPr/>
            <p:nvPr/>
          </p:nvSpPr>
          <p:spPr>
            <a:xfrm>
              <a:off x="2548210" y="2893439"/>
              <a:ext cx="152842" cy="212506"/>
            </a:xfrm>
            <a:custGeom>
              <a:avLst/>
              <a:gdLst/>
              <a:ahLst/>
              <a:cxnLst/>
              <a:rect l="l" t="t" r="r" b="b"/>
              <a:pathLst>
                <a:path w="12642" h="17577" extrusionOk="0">
                  <a:moveTo>
                    <a:pt x="6321" y="0"/>
                  </a:moveTo>
                  <a:lnTo>
                    <a:pt x="0" y="17577"/>
                  </a:lnTo>
                  <a:lnTo>
                    <a:pt x="12641" y="17577"/>
                  </a:lnTo>
                  <a:lnTo>
                    <a:pt x="6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4" name="Google Shape;97;p15">
              <a:extLst>
                <a:ext uri="{FF2B5EF4-FFF2-40B4-BE49-F238E27FC236}">
                  <a16:creationId xmlns:a16="http://schemas.microsoft.com/office/drawing/2014/main" id="{75472090-F1B3-4312-8755-32B897E22A15}"/>
                </a:ext>
              </a:extLst>
            </p:cNvPr>
            <p:cNvSpPr/>
            <p:nvPr/>
          </p:nvSpPr>
          <p:spPr>
            <a:xfrm>
              <a:off x="1196573" y="2378586"/>
              <a:ext cx="277611" cy="198832"/>
            </a:xfrm>
            <a:custGeom>
              <a:avLst/>
              <a:gdLst/>
              <a:ahLst/>
              <a:cxnLst/>
              <a:rect l="l" t="t" r="r" b="b"/>
              <a:pathLst>
                <a:path w="22962" h="16446" extrusionOk="0">
                  <a:moveTo>
                    <a:pt x="9111" y="0"/>
                  </a:moveTo>
                  <a:lnTo>
                    <a:pt x="1" y="3882"/>
                  </a:lnTo>
                  <a:lnTo>
                    <a:pt x="13851" y="16445"/>
                  </a:lnTo>
                  <a:lnTo>
                    <a:pt x="22961" y="1256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5" name="Google Shape;98;p15">
              <a:extLst>
                <a:ext uri="{FF2B5EF4-FFF2-40B4-BE49-F238E27FC236}">
                  <a16:creationId xmlns:a16="http://schemas.microsoft.com/office/drawing/2014/main" id="{756B7D20-1F70-43A4-91F0-200C7391B66B}"/>
                </a:ext>
              </a:extLst>
            </p:cNvPr>
            <p:cNvSpPr/>
            <p:nvPr/>
          </p:nvSpPr>
          <p:spPr>
            <a:xfrm>
              <a:off x="1302940" y="2268676"/>
              <a:ext cx="203547" cy="266053"/>
            </a:xfrm>
            <a:custGeom>
              <a:avLst/>
              <a:gdLst/>
              <a:ahLst/>
              <a:cxnLst/>
              <a:rect l="l" t="t" r="r" b="b"/>
              <a:pathLst>
                <a:path w="16836" h="22006" extrusionOk="0">
                  <a:moveTo>
                    <a:pt x="2985" y="1"/>
                  </a:moveTo>
                  <a:lnTo>
                    <a:pt x="1" y="9442"/>
                  </a:lnTo>
                  <a:lnTo>
                    <a:pt x="13851" y="22005"/>
                  </a:lnTo>
                  <a:lnTo>
                    <a:pt x="16836" y="12564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6" name="Google Shape;99;p15">
              <a:extLst>
                <a:ext uri="{FF2B5EF4-FFF2-40B4-BE49-F238E27FC236}">
                  <a16:creationId xmlns:a16="http://schemas.microsoft.com/office/drawing/2014/main" id="{3E93343C-50ED-48B8-81F7-A04924E09A3B}"/>
                </a:ext>
              </a:extLst>
            </p:cNvPr>
            <p:cNvSpPr/>
            <p:nvPr/>
          </p:nvSpPr>
          <p:spPr>
            <a:xfrm>
              <a:off x="1279836" y="2360427"/>
              <a:ext cx="451888" cy="412970"/>
            </a:xfrm>
            <a:custGeom>
              <a:avLst/>
              <a:gdLst/>
              <a:ahLst/>
              <a:cxnLst/>
              <a:rect l="l" t="t" r="r" b="b"/>
              <a:pathLst>
                <a:path w="37377" h="34158" extrusionOk="0">
                  <a:moveTo>
                    <a:pt x="1190" y="0"/>
                  </a:moveTo>
                  <a:lnTo>
                    <a:pt x="0" y="1307"/>
                  </a:lnTo>
                  <a:lnTo>
                    <a:pt x="36186" y="34158"/>
                  </a:lnTo>
                  <a:lnTo>
                    <a:pt x="37376" y="32831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" name="Google Shape;100;p15">
              <a:extLst>
                <a:ext uri="{FF2B5EF4-FFF2-40B4-BE49-F238E27FC236}">
                  <a16:creationId xmlns:a16="http://schemas.microsoft.com/office/drawing/2014/main" id="{09E03C9F-5FD3-4DC4-818F-0F53EDD8EC73}"/>
                </a:ext>
              </a:extLst>
            </p:cNvPr>
            <p:cNvSpPr/>
            <p:nvPr/>
          </p:nvSpPr>
          <p:spPr>
            <a:xfrm>
              <a:off x="1717325" y="2757112"/>
              <a:ext cx="31374" cy="29500"/>
            </a:xfrm>
            <a:custGeom>
              <a:avLst/>
              <a:gdLst/>
              <a:ahLst/>
              <a:cxnLst/>
              <a:rect l="l" t="t" r="r" b="b"/>
              <a:pathLst>
                <a:path w="2595" h="2440" extrusionOk="0">
                  <a:moveTo>
                    <a:pt x="1171" y="1"/>
                  </a:moveTo>
                  <a:lnTo>
                    <a:pt x="0" y="1327"/>
                  </a:lnTo>
                  <a:lnTo>
                    <a:pt x="2595" y="2439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58" name="Google Shape;101;p15">
              <a:extLst>
                <a:ext uri="{FF2B5EF4-FFF2-40B4-BE49-F238E27FC236}">
                  <a16:creationId xmlns:a16="http://schemas.microsoft.com/office/drawing/2014/main" id="{4F09E5C7-7B7C-4652-AE88-F2C16BCA20D2}"/>
                </a:ext>
              </a:extLst>
            </p:cNvPr>
            <p:cNvGrpSpPr/>
            <p:nvPr/>
          </p:nvGrpSpPr>
          <p:grpSpPr>
            <a:xfrm>
              <a:off x="3082154" y="2314436"/>
              <a:ext cx="512967" cy="290813"/>
              <a:chOff x="3320604" y="2413248"/>
              <a:chExt cx="512967" cy="290813"/>
            </a:xfrm>
          </p:grpSpPr>
          <p:sp>
            <p:nvSpPr>
              <p:cNvPr id="78" name="Google Shape;102;p15">
                <a:extLst>
                  <a:ext uri="{FF2B5EF4-FFF2-40B4-BE49-F238E27FC236}">
                    <a16:creationId xmlns:a16="http://schemas.microsoft.com/office/drawing/2014/main" id="{40651AE3-B517-460F-A165-AD7DA9241C06}"/>
                  </a:ext>
                </a:extLst>
              </p:cNvPr>
              <p:cNvSpPr/>
              <p:nvPr/>
            </p:nvSpPr>
            <p:spPr>
              <a:xfrm>
                <a:off x="3320604" y="2413248"/>
                <a:ext cx="512967" cy="290813"/>
              </a:xfrm>
              <a:custGeom>
                <a:avLst/>
                <a:gdLst/>
                <a:ahLst/>
                <a:cxnLst/>
                <a:rect l="l" t="t" r="r" b="b"/>
                <a:pathLst>
                  <a:path w="42429" h="24054" extrusionOk="0">
                    <a:moveTo>
                      <a:pt x="9013" y="1"/>
                    </a:moveTo>
                    <a:lnTo>
                      <a:pt x="8857" y="40"/>
                    </a:lnTo>
                    <a:lnTo>
                      <a:pt x="8701" y="79"/>
                    </a:lnTo>
                    <a:lnTo>
                      <a:pt x="8545" y="118"/>
                    </a:lnTo>
                    <a:lnTo>
                      <a:pt x="8408" y="196"/>
                    </a:lnTo>
                    <a:lnTo>
                      <a:pt x="8271" y="274"/>
                    </a:lnTo>
                    <a:lnTo>
                      <a:pt x="8135" y="372"/>
                    </a:lnTo>
                    <a:lnTo>
                      <a:pt x="8018" y="489"/>
                    </a:lnTo>
                    <a:lnTo>
                      <a:pt x="7920" y="606"/>
                    </a:lnTo>
                    <a:lnTo>
                      <a:pt x="7823" y="723"/>
                    </a:lnTo>
                    <a:lnTo>
                      <a:pt x="7745" y="859"/>
                    </a:lnTo>
                    <a:lnTo>
                      <a:pt x="7667" y="996"/>
                    </a:lnTo>
                    <a:lnTo>
                      <a:pt x="7608" y="1152"/>
                    </a:lnTo>
                    <a:lnTo>
                      <a:pt x="7569" y="1308"/>
                    </a:lnTo>
                    <a:lnTo>
                      <a:pt x="7550" y="1484"/>
                    </a:lnTo>
                    <a:lnTo>
                      <a:pt x="7550" y="1640"/>
                    </a:lnTo>
                    <a:lnTo>
                      <a:pt x="7550" y="18006"/>
                    </a:lnTo>
                    <a:lnTo>
                      <a:pt x="7530" y="18260"/>
                    </a:lnTo>
                    <a:lnTo>
                      <a:pt x="7511" y="18514"/>
                    </a:lnTo>
                    <a:lnTo>
                      <a:pt x="7452" y="18767"/>
                    </a:lnTo>
                    <a:lnTo>
                      <a:pt x="7394" y="19021"/>
                    </a:lnTo>
                    <a:lnTo>
                      <a:pt x="7316" y="19255"/>
                    </a:lnTo>
                    <a:lnTo>
                      <a:pt x="7238" y="19489"/>
                    </a:lnTo>
                    <a:lnTo>
                      <a:pt x="7120" y="19723"/>
                    </a:lnTo>
                    <a:lnTo>
                      <a:pt x="7003" y="19938"/>
                    </a:lnTo>
                    <a:lnTo>
                      <a:pt x="6867" y="20133"/>
                    </a:lnTo>
                    <a:lnTo>
                      <a:pt x="6711" y="20347"/>
                    </a:lnTo>
                    <a:lnTo>
                      <a:pt x="6535" y="20523"/>
                    </a:lnTo>
                    <a:lnTo>
                      <a:pt x="6360" y="20698"/>
                    </a:lnTo>
                    <a:lnTo>
                      <a:pt x="6165" y="20874"/>
                    </a:lnTo>
                    <a:lnTo>
                      <a:pt x="5970" y="21030"/>
                    </a:lnTo>
                    <a:lnTo>
                      <a:pt x="5755" y="21167"/>
                    </a:lnTo>
                    <a:lnTo>
                      <a:pt x="5521" y="21284"/>
                    </a:lnTo>
                    <a:lnTo>
                      <a:pt x="0" y="24054"/>
                    </a:lnTo>
                    <a:lnTo>
                      <a:pt x="40790" y="24015"/>
                    </a:lnTo>
                    <a:lnTo>
                      <a:pt x="40946" y="23995"/>
                    </a:lnTo>
                    <a:lnTo>
                      <a:pt x="41122" y="23976"/>
                    </a:lnTo>
                    <a:lnTo>
                      <a:pt x="41278" y="23937"/>
                    </a:lnTo>
                    <a:lnTo>
                      <a:pt x="41415" y="23878"/>
                    </a:lnTo>
                    <a:lnTo>
                      <a:pt x="41571" y="23820"/>
                    </a:lnTo>
                    <a:lnTo>
                      <a:pt x="41707" y="23722"/>
                    </a:lnTo>
                    <a:lnTo>
                      <a:pt x="41824" y="23625"/>
                    </a:lnTo>
                    <a:lnTo>
                      <a:pt x="41941" y="23527"/>
                    </a:lnTo>
                    <a:lnTo>
                      <a:pt x="42058" y="23410"/>
                    </a:lnTo>
                    <a:lnTo>
                      <a:pt x="42156" y="23293"/>
                    </a:lnTo>
                    <a:lnTo>
                      <a:pt x="42234" y="23156"/>
                    </a:lnTo>
                    <a:lnTo>
                      <a:pt x="42292" y="23000"/>
                    </a:lnTo>
                    <a:lnTo>
                      <a:pt x="42351" y="22844"/>
                    </a:lnTo>
                    <a:lnTo>
                      <a:pt x="42390" y="22688"/>
                    </a:lnTo>
                    <a:lnTo>
                      <a:pt x="42429" y="22532"/>
                    </a:lnTo>
                    <a:lnTo>
                      <a:pt x="42429" y="22357"/>
                    </a:lnTo>
                    <a:lnTo>
                      <a:pt x="42429" y="1640"/>
                    </a:lnTo>
                    <a:lnTo>
                      <a:pt x="42429" y="1484"/>
                    </a:lnTo>
                    <a:lnTo>
                      <a:pt x="42390" y="1308"/>
                    </a:lnTo>
                    <a:lnTo>
                      <a:pt x="42351" y="1152"/>
                    </a:lnTo>
                    <a:lnTo>
                      <a:pt x="42292" y="996"/>
                    </a:lnTo>
                    <a:lnTo>
                      <a:pt x="42234" y="859"/>
                    </a:lnTo>
                    <a:lnTo>
                      <a:pt x="42156" y="723"/>
                    </a:lnTo>
                    <a:lnTo>
                      <a:pt x="42058" y="606"/>
                    </a:lnTo>
                    <a:lnTo>
                      <a:pt x="41941" y="489"/>
                    </a:lnTo>
                    <a:lnTo>
                      <a:pt x="41824" y="372"/>
                    </a:lnTo>
                    <a:lnTo>
                      <a:pt x="41707" y="274"/>
                    </a:lnTo>
                    <a:lnTo>
                      <a:pt x="41571" y="196"/>
                    </a:lnTo>
                    <a:lnTo>
                      <a:pt x="41415" y="118"/>
                    </a:lnTo>
                    <a:lnTo>
                      <a:pt x="41278" y="79"/>
                    </a:lnTo>
                    <a:lnTo>
                      <a:pt x="41122" y="40"/>
                    </a:lnTo>
                    <a:lnTo>
                      <a:pt x="409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" name="Google Shape;103;p15">
                <a:extLst>
                  <a:ext uri="{FF2B5EF4-FFF2-40B4-BE49-F238E27FC236}">
                    <a16:creationId xmlns:a16="http://schemas.microsoft.com/office/drawing/2014/main" id="{905EC2E3-81AE-4778-9AA9-4545DFF5187F}"/>
                  </a:ext>
                </a:extLst>
              </p:cNvPr>
              <p:cNvSpPr/>
              <p:nvPr/>
            </p:nvSpPr>
            <p:spPr>
              <a:xfrm>
                <a:off x="3454803" y="2455938"/>
                <a:ext cx="194347" cy="197418"/>
              </a:xfrm>
              <a:custGeom>
                <a:avLst/>
                <a:gdLst/>
                <a:ahLst/>
                <a:cxnLst/>
                <a:rect l="l" t="t" r="r" b="b"/>
                <a:pathLst>
                  <a:path w="16075" h="16329" fill="none" extrusionOk="0">
                    <a:moveTo>
                      <a:pt x="14045" y="1"/>
                    </a:moveTo>
                    <a:lnTo>
                      <a:pt x="2029" y="1"/>
                    </a:lnTo>
                    <a:lnTo>
                      <a:pt x="2029" y="1"/>
                    </a:lnTo>
                    <a:lnTo>
                      <a:pt x="1834" y="1"/>
                    </a:lnTo>
                    <a:lnTo>
                      <a:pt x="1619" y="40"/>
                    </a:lnTo>
                    <a:lnTo>
                      <a:pt x="1424" y="98"/>
                    </a:lnTo>
                    <a:lnTo>
                      <a:pt x="1248" y="157"/>
                    </a:lnTo>
                    <a:lnTo>
                      <a:pt x="1073" y="254"/>
                    </a:lnTo>
                    <a:lnTo>
                      <a:pt x="897" y="352"/>
                    </a:lnTo>
                    <a:lnTo>
                      <a:pt x="741" y="469"/>
                    </a:lnTo>
                    <a:lnTo>
                      <a:pt x="605" y="606"/>
                    </a:lnTo>
                    <a:lnTo>
                      <a:pt x="468" y="742"/>
                    </a:lnTo>
                    <a:lnTo>
                      <a:pt x="351" y="898"/>
                    </a:lnTo>
                    <a:lnTo>
                      <a:pt x="254" y="1074"/>
                    </a:lnTo>
                    <a:lnTo>
                      <a:pt x="156" y="1249"/>
                    </a:lnTo>
                    <a:lnTo>
                      <a:pt x="98" y="1425"/>
                    </a:lnTo>
                    <a:lnTo>
                      <a:pt x="39" y="1620"/>
                    </a:lnTo>
                    <a:lnTo>
                      <a:pt x="0" y="1835"/>
                    </a:lnTo>
                    <a:lnTo>
                      <a:pt x="0" y="2030"/>
                    </a:lnTo>
                    <a:lnTo>
                      <a:pt x="0" y="14300"/>
                    </a:lnTo>
                    <a:lnTo>
                      <a:pt x="0" y="14300"/>
                    </a:lnTo>
                    <a:lnTo>
                      <a:pt x="0" y="14495"/>
                    </a:lnTo>
                    <a:lnTo>
                      <a:pt x="39" y="14709"/>
                    </a:lnTo>
                    <a:lnTo>
                      <a:pt x="98" y="14905"/>
                    </a:lnTo>
                    <a:lnTo>
                      <a:pt x="156" y="15080"/>
                    </a:lnTo>
                    <a:lnTo>
                      <a:pt x="254" y="15256"/>
                    </a:lnTo>
                    <a:lnTo>
                      <a:pt x="351" y="15431"/>
                    </a:lnTo>
                    <a:lnTo>
                      <a:pt x="468" y="15587"/>
                    </a:lnTo>
                    <a:lnTo>
                      <a:pt x="605" y="15724"/>
                    </a:lnTo>
                    <a:lnTo>
                      <a:pt x="741" y="15860"/>
                    </a:lnTo>
                    <a:lnTo>
                      <a:pt x="897" y="15977"/>
                    </a:lnTo>
                    <a:lnTo>
                      <a:pt x="1073" y="16075"/>
                    </a:lnTo>
                    <a:lnTo>
                      <a:pt x="1248" y="16173"/>
                    </a:lnTo>
                    <a:lnTo>
                      <a:pt x="1424" y="16231"/>
                    </a:lnTo>
                    <a:lnTo>
                      <a:pt x="1619" y="16290"/>
                    </a:lnTo>
                    <a:lnTo>
                      <a:pt x="1834" y="16329"/>
                    </a:lnTo>
                    <a:lnTo>
                      <a:pt x="2029" y="16329"/>
                    </a:lnTo>
                    <a:lnTo>
                      <a:pt x="14045" y="16329"/>
                    </a:lnTo>
                    <a:lnTo>
                      <a:pt x="14045" y="16329"/>
                    </a:lnTo>
                    <a:lnTo>
                      <a:pt x="14260" y="16329"/>
                    </a:lnTo>
                    <a:lnTo>
                      <a:pt x="14455" y="16290"/>
                    </a:lnTo>
                    <a:lnTo>
                      <a:pt x="14650" y="16231"/>
                    </a:lnTo>
                    <a:lnTo>
                      <a:pt x="14845" y="16173"/>
                    </a:lnTo>
                    <a:lnTo>
                      <a:pt x="15021" y="16075"/>
                    </a:lnTo>
                    <a:lnTo>
                      <a:pt x="15177" y="15977"/>
                    </a:lnTo>
                    <a:lnTo>
                      <a:pt x="15333" y="15860"/>
                    </a:lnTo>
                    <a:lnTo>
                      <a:pt x="15489" y="15724"/>
                    </a:lnTo>
                    <a:lnTo>
                      <a:pt x="15606" y="15587"/>
                    </a:lnTo>
                    <a:lnTo>
                      <a:pt x="15743" y="15431"/>
                    </a:lnTo>
                    <a:lnTo>
                      <a:pt x="15840" y="15256"/>
                    </a:lnTo>
                    <a:lnTo>
                      <a:pt x="15918" y="15080"/>
                    </a:lnTo>
                    <a:lnTo>
                      <a:pt x="15996" y="14905"/>
                    </a:lnTo>
                    <a:lnTo>
                      <a:pt x="16035" y="14709"/>
                    </a:lnTo>
                    <a:lnTo>
                      <a:pt x="16074" y="14495"/>
                    </a:lnTo>
                    <a:lnTo>
                      <a:pt x="16074" y="14300"/>
                    </a:lnTo>
                    <a:lnTo>
                      <a:pt x="16074" y="2030"/>
                    </a:lnTo>
                    <a:lnTo>
                      <a:pt x="16074" y="2030"/>
                    </a:lnTo>
                    <a:lnTo>
                      <a:pt x="16074" y="1835"/>
                    </a:lnTo>
                    <a:lnTo>
                      <a:pt x="16035" y="1620"/>
                    </a:lnTo>
                    <a:lnTo>
                      <a:pt x="15996" y="1425"/>
                    </a:lnTo>
                    <a:lnTo>
                      <a:pt x="15918" y="1249"/>
                    </a:lnTo>
                    <a:lnTo>
                      <a:pt x="15840" y="1074"/>
                    </a:lnTo>
                    <a:lnTo>
                      <a:pt x="15743" y="898"/>
                    </a:lnTo>
                    <a:lnTo>
                      <a:pt x="15606" y="742"/>
                    </a:lnTo>
                    <a:lnTo>
                      <a:pt x="15489" y="606"/>
                    </a:lnTo>
                    <a:lnTo>
                      <a:pt x="15333" y="469"/>
                    </a:lnTo>
                    <a:lnTo>
                      <a:pt x="15177" y="352"/>
                    </a:lnTo>
                    <a:lnTo>
                      <a:pt x="15021" y="254"/>
                    </a:lnTo>
                    <a:lnTo>
                      <a:pt x="14845" y="157"/>
                    </a:lnTo>
                    <a:lnTo>
                      <a:pt x="14650" y="98"/>
                    </a:lnTo>
                    <a:lnTo>
                      <a:pt x="14455" y="40"/>
                    </a:lnTo>
                    <a:lnTo>
                      <a:pt x="14260" y="1"/>
                    </a:lnTo>
                    <a:lnTo>
                      <a:pt x="1404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" name="Google Shape;104;p15">
                <a:extLst>
                  <a:ext uri="{FF2B5EF4-FFF2-40B4-BE49-F238E27FC236}">
                    <a16:creationId xmlns:a16="http://schemas.microsoft.com/office/drawing/2014/main" id="{642E6903-C075-4EBA-A83B-3D6E02FC82B2}"/>
                  </a:ext>
                </a:extLst>
              </p:cNvPr>
              <p:cNvSpPr/>
              <p:nvPr/>
            </p:nvSpPr>
            <p:spPr>
              <a:xfrm>
                <a:off x="3505037" y="2474339"/>
                <a:ext cx="92464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3383" extrusionOk="0">
                    <a:moveTo>
                      <a:pt x="3902" y="0"/>
                    </a:moveTo>
                    <a:lnTo>
                      <a:pt x="3726" y="20"/>
                    </a:lnTo>
                    <a:lnTo>
                      <a:pt x="3570" y="39"/>
                    </a:lnTo>
                    <a:lnTo>
                      <a:pt x="3414" y="78"/>
                    </a:lnTo>
                    <a:lnTo>
                      <a:pt x="3277" y="117"/>
                    </a:lnTo>
                    <a:lnTo>
                      <a:pt x="3141" y="195"/>
                    </a:lnTo>
                    <a:lnTo>
                      <a:pt x="3004" y="273"/>
                    </a:lnTo>
                    <a:lnTo>
                      <a:pt x="2868" y="352"/>
                    </a:lnTo>
                    <a:lnTo>
                      <a:pt x="2751" y="469"/>
                    </a:lnTo>
                    <a:lnTo>
                      <a:pt x="2634" y="586"/>
                    </a:lnTo>
                    <a:lnTo>
                      <a:pt x="2556" y="722"/>
                    </a:lnTo>
                    <a:lnTo>
                      <a:pt x="2458" y="839"/>
                    </a:lnTo>
                    <a:lnTo>
                      <a:pt x="2400" y="976"/>
                    </a:lnTo>
                    <a:lnTo>
                      <a:pt x="2341" y="1132"/>
                    </a:lnTo>
                    <a:lnTo>
                      <a:pt x="2302" y="1268"/>
                    </a:lnTo>
                    <a:lnTo>
                      <a:pt x="2282" y="1424"/>
                    </a:lnTo>
                    <a:lnTo>
                      <a:pt x="2263" y="1600"/>
                    </a:lnTo>
                    <a:lnTo>
                      <a:pt x="2029" y="1678"/>
                    </a:lnTo>
                    <a:lnTo>
                      <a:pt x="1795" y="1795"/>
                    </a:lnTo>
                    <a:lnTo>
                      <a:pt x="1561" y="1912"/>
                    </a:lnTo>
                    <a:lnTo>
                      <a:pt x="1366" y="2029"/>
                    </a:lnTo>
                    <a:lnTo>
                      <a:pt x="1171" y="2185"/>
                    </a:lnTo>
                    <a:lnTo>
                      <a:pt x="995" y="2322"/>
                    </a:lnTo>
                    <a:lnTo>
                      <a:pt x="819" y="2497"/>
                    </a:lnTo>
                    <a:lnTo>
                      <a:pt x="683" y="2673"/>
                    </a:lnTo>
                    <a:lnTo>
                      <a:pt x="546" y="2868"/>
                    </a:lnTo>
                    <a:lnTo>
                      <a:pt x="429" y="3063"/>
                    </a:lnTo>
                    <a:lnTo>
                      <a:pt x="312" y="3258"/>
                    </a:lnTo>
                    <a:lnTo>
                      <a:pt x="234" y="3453"/>
                    </a:lnTo>
                    <a:lnTo>
                      <a:pt x="156" y="3668"/>
                    </a:lnTo>
                    <a:lnTo>
                      <a:pt x="98" y="3902"/>
                    </a:lnTo>
                    <a:lnTo>
                      <a:pt x="59" y="4116"/>
                    </a:lnTo>
                    <a:lnTo>
                      <a:pt x="20" y="4351"/>
                    </a:lnTo>
                    <a:lnTo>
                      <a:pt x="0" y="4702"/>
                    </a:lnTo>
                    <a:lnTo>
                      <a:pt x="0" y="5014"/>
                    </a:lnTo>
                    <a:lnTo>
                      <a:pt x="20" y="5287"/>
                    </a:lnTo>
                    <a:lnTo>
                      <a:pt x="59" y="5541"/>
                    </a:lnTo>
                    <a:lnTo>
                      <a:pt x="137" y="5755"/>
                    </a:lnTo>
                    <a:lnTo>
                      <a:pt x="195" y="5950"/>
                    </a:lnTo>
                    <a:lnTo>
                      <a:pt x="273" y="6145"/>
                    </a:lnTo>
                    <a:lnTo>
                      <a:pt x="371" y="6301"/>
                    </a:lnTo>
                    <a:lnTo>
                      <a:pt x="488" y="6438"/>
                    </a:lnTo>
                    <a:lnTo>
                      <a:pt x="585" y="6574"/>
                    </a:lnTo>
                    <a:lnTo>
                      <a:pt x="702" y="6672"/>
                    </a:lnTo>
                    <a:lnTo>
                      <a:pt x="819" y="6770"/>
                    </a:lnTo>
                    <a:lnTo>
                      <a:pt x="1054" y="6906"/>
                    </a:lnTo>
                    <a:lnTo>
                      <a:pt x="1268" y="7023"/>
                    </a:lnTo>
                    <a:lnTo>
                      <a:pt x="2107" y="7433"/>
                    </a:lnTo>
                    <a:lnTo>
                      <a:pt x="2848" y="7803"/>
                    </a:lnTo>
                    <a:lnTo>
                      <a:pt x="3433" y="8116"/>
                    </a:lnTo>
                    <a:lnTo>
                      <a:pt x="3863" y="8369"/>
                    </a:lnTo>
                    <a:lnTo>
                      <a:pt x="3999" y="8467"/>
                    </a:lnTo>
                    <a:lnTo>
                      <a:pt x="4097" y="8584"/>
                    </a:lnTo>
                    <a:lnTo>
                      <a:pt x="4136" y="8701"/>
                    </a:lnTo>
                    <a:lnTo>
                      <a:pt x="4155" y="8837"/>
                    </a:lnTo>
                    <a:lnTo>
                      <a:pt x="4136" y="8954"/>
                    </a:lnTo>
                    <a:lnTo>
                      <a:pt x="4077" y="9052"/>
                    </a:lnTo>
                    <a:lnTo>
                      <a:pt x="3980" y="9130"/>
                    </a:lnTo>
                    <a:lnTo>
                      <a:pt x="3863" y="9169"/>
                    </a:lnTo>
                    <a:lnTo>
                      <a:pt x="3687" y="9169"/>
                    </a:lnTo>
                    <a:lnTo>
                      <a:pt x="3433" y="9149"/>
                    </a:lnTo>
                    <a:lnTo>
                      <a:pt x="3277" y="9110"/>
                    </a:lnTo>
                    <a:lnTo>
                      <a:pt x="3141" y="9052"/>
                    </a:lnTo>
                    <a:lnTo>
                      <a:pt x="3024" y="8935"/>
                    </a:lnTo>
                    <a:lnTo>
                      <a:pt x="2887" y="8798"/>
                    </a:lnTo>
                    <a:lnTo>
                      <a:pt x="2731" y="8623"/>
                    </a:lnTo>
                    <a:lnTo>
                      <a:pt x="2556" y="8486"/>
                    </a:lnTo>
                    <a:lnTo>
                      <a:pt x="2400" y="8369"/>
                    </a:lnTo>
                    <a:lnTo>
                      <a:pt x="2204" y="8272"/>
                    </a:lnTo>
                    <a:lnTo>
                      <a:pt x="2029" y="8213"/>
                    </a:lnTo>
                    <a:lnTo>
                      <a:pt x="1834" y="8174"/>
                    </a:lnTo>
                    <a:lnTo>
                      <a:pt x="1658" y="8135"/>
                    </a:lnTo>
                    <a:lnTo>
                      <a:pt x="1483" y="8135"/>
                    </a:lnTo>
                    <a:lnTo>
                      <a:pt x="1307" y="8155"/>
                    </a:lnTo>
                    <a:lnTo>
                      <a:pt x="1132" y="8194"/>
                    </a:lnTo>
                    <a:lnTo>
                      <a:pt x="975" y="8233"/>
                    </a:lnTo>
                    <a:lnTo>
                      <a:pt x="819" y="8291"/>
                    </a:lnTo>
                    <a:lnTo>
                      <a:pt x="683" y="8369"/>
                    </a:lnTo>
                    <a:lnTo>
                      <a:pt x="566" y="8447"/>
                    </a:lnTo>
                    <a:lnTo>
                      <a:pt x="449" y="8525"/>
                    </a:lnTo>
                    <a:lnTo>
                      <a:pt x="371" y="8623"/>
                    </a:lnTo>
                    <a:lnTo>
                      <a:pt x="234" y="8798"/>
                    </a:lnTo>
                    <a:lnTo>
                      <a:pt x="137" y="8974"/>
                    </a:lnTo>
                    <a:lnTo>
                      <a:pt x="59" y="9169"/>
                    </a:lnTo>
                    <a:lnTo>
                      <a:pt x="20" y="9364"/>
                    </a:lnTo>
                    <a:lnTo>
                      <a:pt x="0" y="9559"/>
                    </a:lnTo>
                    <a:lnTo>
                      <a:pt x="20" y="9754"/>
                    </a:lnTo>
                    <a:lnTo>
                      <a:pt x="59" y="9949"/>
                    </a:lnTo>
                    <a:lnTo>
                      <a:pt x="117" y="10144"/>
                    </a:lnTo>
                    <a:lnTo>
                      <a:pt x="195" y="10339"/>
                    </a:lnTo>
                    <a:lnTo>
                      <a:pt x="293" y="10515"/>
                    </a:lnTo>
                    <a:lnTo>
                      <a:pt x="390" y="10710"/>
                    </a:lnTo>
                    <a:lnTo>
                      <a:pt x="527" y="10886"/>
                    </a:lnTo>
                    <a:lnTo>
                      <a:pt x="683" y="11061"/>
                    </a:lnTo>
                    <a:lnTo>
                      <a:pt x="839" y="11217"/>
                    </a:lnTo>
                    <a:lnTo>
                      <a:pt x="995" y="11373"/>
                    </a:lnTo>
                    <a:lnTo>
                      <a:pt x="1171" y="11510"/>
                    </a:lnTo>
                    <a:lnTo>
                      <a:pt x="1405" y="11666"/>
                    </a:lnTo>
                    <a:lnTo>
                      <a:pt x="1658" y="11822"/>
                    </a:lnTo>
                    <a:lnTo>
                      <a:pt x="1795" y="11880"/>
                    </a:lnTo>
                    <a:lnTo>
                      <a:pt x="1951" y="11939"/>
                    </a:lnTo>
                    <a:lnTo>
                      <a:pt x="2282" y="12056"/>
                    </a:lnTo>
                    <a:lnTo>
                      <a:pt x="2321" y="12193"/>
                    </a:lnTo>
                    <a:lnTo>
                      <a:pt x="2361" y="12329"/>
                    </a:lnTo>
                    <a:lnTo>
                      <a:pt x="2419" y="12446"/>
                    </a:lnTo>
                    <a:lnTo>
                      <a:pt x="2478" y="12563"/>
                    </a:lnTo>
                    <a:lnTo>
                      <a:pt x="2556" y="12680"/>
                    </a:lnTo>
                    <a:lnTo>
                      <a:pt x="2634" y="12797"/>
                    </a:lnTo>
                    <a:lnTo>
                      <a:pt x="2731" y="12895"/>
                    </a:lnTo>
                    <a:lnTo>
                      <a:pt x="2848" y="12992"/>
                    </a:lnTo>
                    <a:lnTo>
                      <a:pt x="2946" y="13090"/>
                    </a:lnTo>
                    <a:lnTo>
                      <a:pt x="3082" y="13168"/>
                    </a:lnTo>
                    <a:lnTo>
                      <a:pt x="3199" y="13227"/>
                    </a:lnTo>
                    <a:lnTo>
                      <a:pt x="3336" y="13285"/>
                    </a:lnTo>
                    <a:lnTo>
                      <a:pt x="3453" y="13324"/>
                    </a:lnTo>
                    <a:lnTo>
                      <a:pt x="3609" y="13363"/>
                    </a:lnTo>
                    <a:lnTo>
                      <a:pt x="3746" y="13383"/>
                    </a:lnTo>
                    <a:lnTo>
                      <a:pt x="3902" y="13383"/>
                    </a:lnTo>
                    <a:lnTo>
                      <a:pt x="4058" y="13363"/>
                    </a:lnTo>
                    <a:lnTo>
                      <a:pt x="4214" y="13344"/>
                    </a:lnTo>
                    <a:lnTo>
                      <a:pt x="4350" y="13324"/>
                    </a:lnTo>
                    <a:lnTo>
                      <a:pt x="4506" y="13266"/>
                    </a:lnTo>
                    <a:lnTo>
                      <a:pt x="4643" y="13207"/>
                    </a:lnTo>
                    <a:lnTo>
                      <a:pt x="4779" y="13129"/>
                    </a:lnTo>
                    <a:lnTo>
                      <a:pt x="4896" y="13051"/>
                    </a:lnTo>
                    <a:lnTo>
                      <a:pt x="5014" y="12953"/>
                    </a:lnTo>
                    <a:lnTo>
                      <a:pt x="5131" y="12836"/>
                    </a:lnTo>
                    <a:lnTo>
                      <a:pt x="5228" y="12719"/>
                    </a:lnTo>
                    <a:lnTo>
                      <a:pt x="5306" y="12583"/>
                    </a:lnTo>
                    <a:lnTo>
                      <a:pt x="5384" y="12466"/>
                    </a:lnTo>
                    <a:lnTo>
                      <a:pt x="5423" y="12310"/>
                    </a:lnTo>
                    <a:lnTo>
                      <a:pt x="5482" y="12173"/>
                    </a:lnTo>
                    <a:lnTo>
                      <a:pt x="5501" y="12017"/>
                    </a:lnTo>
                    <a:lnTo>
                      <a:pt x="5521" y="11861"/>
                    </a:lnTo>
                    <a:lnTo>
                      <a:pt x="5872" y="11685"/>
                    </a:lnTo>
                    <a:lnTo>
                      <a:pt x="6203" y="11490"/>
                    </a:lnTo>
                    <a:lnTo>
                      <a:pt x="6516" y="11276"/>
                    </a:lnTo>
                    <a:lnTo>
                      <a:pt x="6808" y="11003"/>
                    </a:lnTo>
                    <a:lnTo>
                      <a:pt x="6945" y="10866"/>
                    </a:lnTo>
                    <a:lnTo>
                      <a:pt x="7062" y="10710"/>
                    </a:lnTo>
                    <a:lnTo>
                      <a:pt x="7179" y="10534"/>
                    </a:lnTo>
                    <a:lnTo>
                      <a:pt x="7296" y="10359"/>
                    </a:lnTo>
                    <a:lnTo>
                      <a:pt x="7374" y="10164"/>
                    </a:lnTo>
                    <a:lnTo>
                      <a:pt x="7452" y="9969"/>
                    </a:lnTo>
                    <a:lnTo>
                      <a:pt x="7530" y="9754"/>
                    </a:lnTo>
                    <a:lnTo>
                      <a:pt x="7569" y="9540"/>
                    </a:lnTo>
                    <a:lnTo>
                      <a:pt x="7608" y="9345"/>
                    </a:lnTo>
                    <a:lnTo>
                      <a:pt x="7647" y="9130"/>
                    </a:lnTo>
                    <a:lnTo>
                      <a:pt x="7647" y="8915"/>
                    </a:lnTo>
                    <a:lnTo>
                      <a:pt x="7628" y="8701"/>
                    </a:lnTo>
                    <a:lnTo>
                      <a:pt x="7589" y="8486"/>
                    </a:lnTo>
                    <a:lnTo>
                      <a:pt x="7530" y="8272"/>
                    </a:lnTo>
                    <a:lnTo>
                      <a:pt x="7432" y="8037"/>
                    </a:lnTo>
                    <a:lnTo>
                      <a:pt x="7315" y="7823"/>
                    </a:lnTo>
                    <a:lnTo>
                      <a:pt x="7179" y="7608"/>
                    </a:lnTo>
                    <a:lnTo>
                      <a:pt x="7023" y="7394"/>
                    </a:lnTo>
                    <a:lnTo>
                      <a:pt x="6808" y="7160"/>
                    </a:lnTo>
                    <a:lnTo>
                      <a:pt x="6594" y="6945"/>
                    </a:lnTo>
                    <a:lnTo>
                      <a:pt x="6321" y="6730"/>
                    </a:lnTo>
                    <a:lnTo>
                      <a:pt x="6028" y="6535"/>
                    </a:lnTo>
                    <a:lnTo>
                      <a:pt x="5716" y="6340"/>
                    </a:lnTo>
                    <a:lnTo>
                      <a:pt x="5345" y="6165"/>
                    </a:lnTo>
                    <a:lnTo>
                      <a:pt x="3433" y="5072"/>
                    </a:lnTo>
                    <a:lnTo>
                      <a:pt x="3297" y="4975"/>
                    </a:lnTo>
                    <a:lnTo>
                      <a:pt x="3180" y="4858"/>
                    </a:lnTo>
                    <a:lnTo>
                      <a:pt x="3121" y="4741"/>
                    </a:lnTo>
                    <a:lnTo>
                      <a:pt x="3121" y="4682"/>
                    </a:lnTo>
                    <a:lnTo>
                      <a:pt x="3121" y="4624"/>
                    </a:lnTo>
                    <a:lnTo>
                      <a:pt x="3141" y="4565"/>
                    </a:lnTo>
                    <a:lnTo>
                      <a:pt x="3160" y="4526"/>
                    </a:lnTo>
                    <a:lnTo>
                      <a:pt x="3219" y="4468"/>
                    </a:lnTo>
                    <a:lnTo>
                      <a:pt x="3277" y="4429"/>
                    </a:lnTo>
                    <a:lnTo>
                      <a:pt x="3355" y="4409"/>
                    </a:lnTo>
                    <a:lnTo>
                      <a:pt x="3433" y="4370"/>
                    </a:lnTo>
                    <a:lnTo>
                      <a:pt x="3668" y="4351"/>
                    </a:lnTo>
                    <a:lnTo>
                      <a:pt x="3765" y="4370"/>
                    </a:lnTo>
                    <a:lnTo>
                      <a:pt x="3863" y="4390"/>
                    </a:lnTo>
                    <a:lnTo>
                      <a:pt x="3941" y="4409"/>
                    </a:lnTo>
                    <a:lnTo>
                      <a:pt x="3999" y="4448"/>
                    </a:lnTo>
                    <a:lnTo>
                      <a:pt x="4116" y="4546"/>
                    </a:lnTo>
                    <a:lnTo>
                      <a:pt x="4194" y="4643"/>
                    </a:lnTo>
                    <a:lnTo>
                      <a:pt x="4350" y="4897"/>
                    </a:lnTo>
                    <a:lnTo>
                      <a:pt x="4428" y="5014"/>
                    </a:lnTo>
                    <a:lnTo>
                      <a:pt x="4526" y="5111"/>
                    </a:lnTo>
                    <a:lnTo>
                      <a:pt x="4643" y="5209"/>
                    </a:lnTo>
                    <a:lnTo>
                      <a:pt x="4799" y="5306"/>
                    </a:lnTo>
                    <a:lnTo>
                      <a:pt x="4935" y="5365"/>
                    </a:lnTo>
                    <a:lnTo>
                      <a:pt x="5092" y="5423"/>
                    </a:lnTo>
                    <a:lnTo>
                      <a:pt x="5248" y="5482"/>
                    </a:lnTo>
                    <a:lnTo>
                      <a:pt x="5423" y="5502"/>
                    </a:lnTo>
                    <a:lnTo>
                      <a:pt x="5579" y="5521"/>
                    </a:lnTo>
                    <a:lnTo>
                      <a:pt x="5911" y="5521"/>
                    </a:lnTo>
                    <a:lnTo>
                      <a:pt x="6067" y="5482"/>
                    </a:lnTo>
                    <a:lnTo>
                      <a:pt x="6223" y="5463"/>
                    </a:lnTo>
                    <a:lnTo>
                      <a:pt x="6379" y="5404"/>
                    </a:lnTo>
                    <a:lnTo>
                      <a:pt x="6535" y="5345"/>
                    </a:lnTo>
                    <a:lnTo>
                      <a:pt x="6672" y="5267"/>
                    </a:lnTo>
                    <a:lnTo>
                      <a:pt x="6808" y="5170"/>
                    </a:lnTo>
                    <a:lnTo>
                      <a:pt x="6925" y="5053"/>
                    </a:lnTo>
                    <a:lnTo>
                      <a:pt x="7042" y="4936"/>
                    </a:lnTo>
                    <a:lnTo>
                      <a:pt x="7140" y="4799"/>
                    </a:lnTo>
                    <a:lnTo>
                      <a:pt x="7218" y="4682"/>
                    </a:lnTo>
                    <a:lnTo>
                      <a:pt x="7276" y="4526"/>
                    </a:lnTo>
                    <a:lnTo>
                      <a:pt x="7315" y="4390"/>
                    </a:lnTo>
                    <a:lnTo>
                      <a:pt x="7354" y="4234"/>
                    </a:lnTo>
                    <a:lnTo>
                      <a:pt x="7393" y="4077"/>
                    </a:lnTo>
                    <a:lnTo>
                      <a:pt x="7393" y="3921"/>
                    </a:lnTo>
                    <a:lnTo>
                      <a:pt x="7393" y="3765"/>
                    </a:lnTo>
                    <a:lnTo>
                      <a:pt x="7393" y="3609"/>
                    </a:lnTo>
                    <a:lnTo>
                      <a:pt x="7374" y="3453"/>
                    </a:lnTo>
                    <a:lnTo>
                      <a:pt x="7315" y="3297"/>
                    </a:lnTo>
                    <a:lnTo>
                      <a:pt x="7276" y="3141"/>
                    </a:lnTo>
                    <a:lnTo>
                      <a:pt x="7198" y="3005"/>
                    </a:lnTo>
                    <a:lnTo>
                      <a:pt x="7120" y="2868"/>
                    </a:lnTo>
                    <a:lnTo>
                      <a:pt x="7023" y="2751"/>
                    </a:lnTo>
                    <a:lnTo>
                      <a:pt x="6867" y="2595"/>
                    </a:lnTo>
                    <a:lnTo>
                      <a:pt x="6711" y="2439"/>
                    </a:lnTo>
                    <a:lnTo>
                      <a:pt x="6535" y="2302"/>
                    </a:lnTo>
                    <a:lnTo>
                      <a:pt x="6360" y="2166"/>
                    </a:lnTo>
                    <a:lnTo>
                      <a:pt x="5950" y="1932"/>
                    </a:lnTo>
                    <a:lnTo>
                      <a:pt x="5521" y="1717"/>
                    </a:lnTo>
                    <a:lnTo>
                      <a:pt x="5521" y="1620"/>
                    </a:lnTo>
                    <a:lnTo>
                      <a:pt x="5501" y="1463"/>
                    </a:lnTo>
                    <a:lnTo>
                      <a:pt x="5482" y="1307"/>
                    </a:lnTo>
                    <a:lnTo>
                      <a:pt x="5443" y="1151"/>
                    </a:lnTo>
                    <a:lnTo>
                      <a:pt x="5384" y="995"/>
                    </a:lnTo>
                    <a:lnTo>
                      <a:pt x="5326" y="859"/>
                    </a:lnTo>
                    <a:lnTo>
                      <a:pt x="5228" y="722"/>
                    </a:lnTo>
                    <a:lnTo>
                      <a:pt x="5150" y="586"/>
                    </a:lnTo>
                    <a:lnTo>
                      <a:pt x="5033" y="488"/>
                    </a:lnTo>
                    <a:lnTo>
                      <a:pt x="4935" y="371"/>
                    </a:lnTo>
                    <a:lnTo>
                      <a:pt x="4799" y="293"/>
                    </a:lnTo>
                    <a:lnTo>
                      <a:pt x="4662" y="195"/>
                    </a:lnTo>
                    <a:lnTo>
                      <a:pt x="4526" y="137"/>
                    </a:lnTo>
                    <a:lnTo>
                      <a:pt x="4370" y="78"/>
                    </a:lnTo>
                    <a:lnTo>
                      <a:pt x="4214" y="39"/>
                    </a:lnTo>
                    <a:lnTo>
                      <a:pt x="4058" y="20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" name="Google Shape;105;p15">
                <a:extLst>
                  <a:ext uri="{FF2B5EF4-FFF2-40B4-BE49-F238E27FC236}">
                    <a16:creationId xmlns:a16="http://schemas.microsoft.com/office/drawing/2014/main" id="{45FA47BA-A727-45C0-B2A4-8F77D7D19090}"/>
                  </a:ext>
                </a:extLst>
              </p:cNvPr>
              <p:cNvSpPr/>
              <p:nvPr/>
            </p:nvSpPr>
            <p:spPr>
              <a:xfrm>
                <a:off x="3679085" y="2459239"/>
                <a:ext cx="12005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464" extrusionOk="0">
                    <a:moveTo>
                      <a:pt x="703" y="1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37"/>
                    </a:lnTo>
                    <a:lnTo>
                      <a:pt x="215" y="215"/>
                    </a:lnTo>
                    <a:lnTo>
                      <a:pt x="118" y="333"/>
                    </a:lnTo>
                    <a:lnTo>
                      <a:pt x="59" y="450"/>
                    </a:lnTo>
                    <a:lnTo>
                      <a:pt x="20" y="586"/>
                    </a:lnTo>
                    <a:lnTo>
                      <a:pt x="1" y="723"/>
                    </a:lnTo>
                    <a:lnTo>
                      <a:pt x="1" y="762"/>
                    </a:lnTo>
                    <a:lnTo>
                      <a:pt x="20" y="898"/>
                    </a:lnTo>
                    <a:lnTo>
                      <a:pt x="59" y="1035"/>
                    </a:lnTo>
                    <a:lnTo>
                      <a:pt x="118" y="1152"/>
                    </a:lnTo>
                    <a:lnTo>
                      <a:pt x="215" y="1269"/>
                    </a:lnTo>
                    <a:lnTo>
                      <a:pt x="313" y="1347"/>
                    </a:lnTo>
                    <a:lnTo>
                      <a:pt x="430" y="1405"/>
                    </a:lnTo>
                    <a:lnTo>
                      <a:pt x="566" y="1464"/>
                    </a:lnTo>
                    <a:lnTo>
                      <a:pt x="9345" y="1464"/>
                    </a:lnTo>
                    <a:lnTo>
                      <a:pt x="9481" y="1405"/>
                    </a:lnTo>
                    <a:lnTo>
                      <a:pt x="9618" y="1347"/>
                    </a:lnTo>
                    <a:lnTo>
                      <a:pt x="9715" y="1269"/>
                    </a:lnTo>
                    <a:lnTo>
                      <a:pt x="9793" y="1152"/>
                    </a:lnTo>
                    <a:lnTo>
                      <a:pt x="9871" y="1035"/>
                    </a:lnTo>
                    <a:lnTo>
                      <a:pt x="9910" y="898"/>
                    </a:lnTo>
                    <a:lnTo>
                      <a:pt x="9930" y="762"/>
                    </a:lnTo>
                    <a:lnTo>
                      <a:pt x="9930" y="723"/>
                    </a:lnTo>
                    <a:lnTo>
                      <a:pt x="9910" y="586"/>
                    </a:lnTo>
                    <a:lnTo>
                      <a:pt x="9871" y="450"/>
                    </a:lnTo>
                    <a:lnTo>
                      <a:pt x="9793" y="333"/>
                    </a:lnTo>
                    <a:lnTo>
                      <a:pt x="9715" y="215"/>
                    </a:lnTo>
                    <a:lnTo>
                      <a:pt x="9618" y="13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" name="Google Shape;106;p15">
                <a:extLst>
                  <a:ext uri="{FF2B5EF4-FFF2-40B4-BE49-F238E27FC236}">
                    <a16:creationId xmlns:a16="http://schemas.microsoft.com/office/drawing/2014/main" id="{5949B2E8-467D-4817-A268-6D3B1FD15556}"/>
                  </a:ext>
                </a:extLst>
              </p:cNvPr>
              <p:cNvSpPr/>
              <p:nvPr/>
            </p:nvSpPr>
            <p:spPr>
              <a:xfrm>
                <a:off x="3679085" y="2492728"/>
                <a:ext cx="120054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465" extrusionOk="0">
                    <a:moveTo>
                      <a:pt x="703" y="1"/>
                    </a:moveTo>
                    <a:lnTo>
                      <a:pt x="566" y="20"/>
                    </a:lnTo>
                    <a:lnTo>
                      <a:pt x="430" y="60"/>
                    </a:lnTo>
                    <a:lnTo>
                      <a:pt x="313" y="138"/>
                    </a:lnTo>
                    <a:lnTo>
                      <a:pt x="215" y="216"/>
                    </a:lnTo>
                    <a:lnTo>
                      <a:pt x="118" y="313"/>
                    </a:lnTo>
                    <a:lnTo>
                      <a:pt x="59" y="450"/>
                    </a:lnTo>
                    <a:lnTo>
                      <a:pt x="20" y="586"/>
                    </a:lnTo>
                    <a:lnTo>
                      <a:pt x="1" y="723"/>
                    </a:lnTo>
                    <a:lnTo>
                      <a:pt x="1" y="762"/>
                    </a:lnTo>
                    <a:lnTo>
                      <a:pt x="20" y="898"/>
                    </a:lnTo>
                    <a:lnTo>
                      <a:pt x="59" y="1035"/>
                    </a:lnTo>
                    <a:lnTo>
                      <a:pt x="118" y="1152"/>
                    </a:lnTo>
                    <a:lnTo>
                      <a:pt x="215" y="1269"/>
                    </a:lnTo>
                    <a:lnTo>
                      <a:pt x="313" y="1347"/>
                    </a:lnTo>
                    <a:lnTo>
                      <a:pt x="430" y="1406"/>
                    </a:lnTo>
                    <a:lnTo>
                      <a:pt x="566" y="1464"/>
                    </a:lnTo>
                    <a:lnTo>
                      <a:pt x="9345" y="1464"/>
                    </a:lnTo>
                    <a:lnTo>
                      <a:pt x="9481" y="1406"/>
                    </a:lnTo>
                    <a:lnTo>
                      <a:pt x="9618" y="1347"/>
                    </a:lnTo>
                    <a:lnTo>
                      <a:pt x="9715" y="1269"/>
                    </a:lnTo>
                    <a:lnTo>
                      <a:pt x="9793" y="1152"/>
                    </a:lnTo>
                    <a:lnTo>
                      <a:pt x="9871" y="1035"/>
                    </a:lnTo>
                    <a:lnTo>
                      <a:pt x="9910" y="898"/>
                    </a:lnTo>
                    <a:lnTo>
                      <a:pt x="9930" y="762"/>
                    </a:lnTo>
                    <a:lnTo>
                      <a:pt x="9930" y="723"/>
                    </a:lnTo>
                    <a:lnTo>
                      <a:pt x="9910" y="586"/>
                    </a:lnTo>
                    <a:lnTo>
                      <a:pt x="9871" y="450"/>
                    </a:lnTo>
                    <a:lnTo>
                      <a:pt x="9793" y="313"/>
                    </a:lnTo>
                    <a:lnTo>
                      <a:pt x="9715" y="216"/>
                    </a:lnTo>
                    <a:lnTo>
                      <a:pt x="9618" y="138"/>
                    </a:lnTo>
                    <a:lnTo>
                      <a:pt x="9481" y="60"/>
                    </a:lnTo>
                    <a:lnTo>
                      <a:pt x="9345" y="20"/>
                    </a:lnTo>
                    <a:lnTo>
                      <a:pt x="92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" name="Google Shape;107;p15">
                <a:extLst>
                  <a:ext uri="{FF2B5EF4-FFF2-40B4-BE49-F238E27FC236}">
                    <a16:creationId xmlns:a16="http://schemas.microsoft.com/office/drawing/2014/main" id="{B8636ED7-417D-4A02-A39B-5A433C346918}"/>
                  </a:ext>
                </a:extLst>
              </p:cNvPr>
              <p:cNvSpPr/>
              <p:nvPr/>
            </p:nvSpPr>
            <p:spPr>
              <a:xfrm>
                <a:off x="3679085" y="2528115"/>
                <a:ext cx="12005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464" extrusionOk="0">
                    <a:moveTo>
                      <a:pt x="703" y="0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215" y="215"/>
                    </a:lnTo>
                    <a:lnTo>
                      <a:pt x="118" y="312"/>
                    </a:lnTo>
                    <a:lnTo>
                      <a:pt x="59" y="449"/>
                    </a:lnTo>
                    <a:lnTo>
                      <a:pt x="20" y="566"/>
                    </a:lnTo>
                    <a:lnTo>
                      <a:pt x="1" y="722"/>
                    </a:lnTo>
                    <a:lnTo>
                      <a:pt x="1" y="761"/>
                    </a:lnTo>
                    <a:lnTo>
                      <a:pt x="20" y="897"/>
                    </a:lnTo>
                    <a:lnTo>
                      <a:pt x="59" y="1034"/>
                    </a:lnTo>
                    <a:lnTo>
                      <a:pt x="118" y="1151"/>
                    </a:lnTo>
                    <a:lnTo>
                      <a:pt x="215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618" y="1346"/>
                    </a:lnTo>
                    <a:lnTo>
                      <a:pt x="9715" y="1249"/>
                    </a:lnTo>
                    <a:lnTo>
                      <a:pt x="9793" y="1151"/>
                    </a:lnTo>
                    <a:lnTo>
                      <a:pt x="9871" y="1034"/>
                    </a:lnTo>
                    <a:lnTo>
                      <a:pt x="9910" y="897"/>
                    </a:lnTo>
                    <a:lnTo>
                      <a:pt x="9930" y="761"/>
                    </a:lnTo>
                    <a:lnTo>
                      <a:pt x="9930" y="722"/>
                    </a:lnTo>
                    <a:lnTo>
                      <a:pt x="9910" y="566"/>
                    </a:lnTo>
                    <a:lnTo>
                      <a:pt x="9871" y="449"/>
                    </a:lnTo>
                    <a:lnTo>
                      <a:pt x="9793" y="312"/>
                    </a:lnTo>
                    <a:lnTo>
                      <a:pt x="9715" y="215"/>
                    </a:lnTo>
                    <a:lnTo>
                      <a:pt x="961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4" name="Google Shape;108;p15">
                <a:extLst>
                  <a:ext uri="{FF2B5EF4-FFF2-40B4-BE49-F238E27FC236}">
                    <a16:creationId xmlns:a16="http://schemas.microsoft.com/office/drawing/2014/main" id="{AEB62DF1-2768-49CE-8CEB-E840A0EAF405}"/>
                  </a:ext>
                </a:extLst>
              </p:cNvPr>
              <p:cNvSpPr/>
              <p:nvPr/>
            </p:nvSpPr>
            <p:spPr>
              <a:xfrm>
                <a:off x="3679085" y="2561605"/>
                <a:ext cx="12005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464" extrusionOk="0">
                    <a:moveTo>
                      <a:pt x="703" y="0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215" y="215"/>
                    </a:lnTo>
                    <a:lnTo>
                      <a:pt x="118" y="312"/>
                    </a:lnTo>
                    <a:lnTo>
                      <a:pt x="59" y="429"/>
                    </a:lnTo>
                    <a:lnTo>
                      <a:pt x="20" y="566"/>
                    </a:lnTo>
                    <a:lnTo>
                      <a:pt x="1" y="722"/>
                    </a:lnTo>
                    <a:lnTo>
                      <a:pt x="1" y="761"/>
                    </a:lnTo>
                    <a:lnTo>
                      <a:pt x="20" y="898"/>
                    </a:lnTo>
                    <a:lnTo>
                      <a:pt x="59" y="1034"/>
                    </a:lnTo>
                    <a:lnTo>
                      <a:pt x="118" y="1151"/>
                    </a:lnTo>
                    <a:lnTo>
                      <a:pt x="215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618" y="1346"/>
                    </a:lnTo>
                    <a:lnTo>
                      <a:pt x="9715" y="1249"/>
                    </a:lnTo>
                    <a:lnTo>
                      <a:pt x="9793" y="1151"/>
                    </a:lnTo>
                    <a:lnTo>
                      <a:pt x="9871" y="1034"/>
                    </a:lnTo>
                    <a:lnTo>
                      <a:pt x="9910" y="898"/>
                    </a:lnTo>
                    <a:lnTo>
                      <a:pt x="9930" y="761"/>
                    </a:lnTo>
                    <a:lnTo>
                      <a:pt x="9930" y="722"/>
                    </a:lnTo>
                    <a:lnTo>
                      <a:pt x="9910" y="566"/>
                    </a:lnTo>
                    <a:lnTo>
                      <a:pt x="9871" y="429"/>
                    </a:lnTo>
                    <a:lnTo>
                      <a:pt x="9793" y="312"/>
                    </a:lnTo>
                    <a:lnTo>
                      <a:pt x="9715" y="215"/>
                    </a:lnTo>
                    <a:lnTo>
                      <a:pt x="961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" name="Google Shape;109;p15">
                <a:extLst>
                  <a:ext uri="{FF2B5EF4-FFF2-40B4-BE49-F238E27FC236}">
                    <a16:creationId xmlns:a16="http://schemas.microsoft.com/office/drawing/2014/main" id="{72C8F6DB-0A45-473A-A048-ABC9EB89D132}"/>
                  </a:ext>
                </a:extLst>
              </p:cNvPr>
              <p:cNvSpPr/>
              <p:nvPr/>
            </p:nvSpPr>
            <p:spPr>
              <a:xfrm>
                <a:off x="3679085" y="2596980"/>
                <a:ext cx="12005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464" extrusionOk="0">
                    <a:moveTo>
                      <a:pt x="703" y="0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215" y="215"/>
                    </a:lnTo>
                    <a:lnTo>
                      <a:pt x="118" y="312"/>
                    </a:lnTo>
                    <a:lnTo>
                      <a:pt x="59" y="429"/>
                    </a:lnTo>
                    <a:lnTo>
                      <a:pt x="20" y="566"/>
                    </a:lnTo>
                    <a:lnTo>
                      <a:pt x="1" y="703"/>
                    </a:lnTo>
                    <a:lnTo>
                      <a:pt x="1" y="742"/>
                    </a:lnTo>
                    <a:lnTo>
                      <a:pt x="20" y="898"/>
                    </a:lnTo>
                    <a:lnTo>
                      <a:pt x="59" y="1034"/>
                    </a:lnTo>
                    <a:lnTo>
                      <a:pt x="118" y="1151"/>
                    </a:lnTo>
                    <a:lnTo>
                      <a:pt x="215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618" y="1346"/>
                    </a:lnTo>
                    <a:lnTo>
                      <a:pt x="9715" y="1249"/>
                    </a:lnTo>
                    <a:lnTo>
                      <a:pt x="9793" y="1151"/>
                    </a:lnTo>
                    <a:lnTo>
                      <a:pt x="9871" y="1034"/>
                    </a:lnTo>
                    <a:lnTo>
                      <a:pt x="9910" y="898"/>
                    </a:lnTo>
                    <a:lnTo>
                      <a:pt x="9930" y="742"/>
                    </a:lnTo>
                    <a:lnTo>
                      <a:pt x="9930" y="703"/>
                    </a:lnTo>
                    <a:lnTo>
                      <a:pt x="9910" y="566"/>
                    </a:lnTo>
                    <a:lnTo>
                      <a:pt x="9871" y="429"/>
                    </a:lnTo>
                    <a:lnTo>
                      <a:pt x="9793" y="312"/>
                    </a:lnTo>
                    <a:lnTo>
                      <a:pt x="9715" y="215"/>
                    </a:lnTo>
                    <a:lnTo>
                      <a:pt x="961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6" name="Google Shape;110;p15">
                <a:extLst>
                  <a:ext uri="{FF2B5EF4-FFF2-40B4-BE49-F238E27FC236}">
                    <a16:creationId xmlns:a16="http://schemas.microsoft.com/office/drawing/2014/main" id="{D7DE76CC-9A13-43EC-9857-867F87B92288}"/>
                  </a:ext>
                </a:extLst>
              </p:cNvPr>
              <p:cNvSpPr/>
              <p:nvPr/>
            </p:nvSpPr>
            <p:spPr>
              <a:xfrm>
                <a:off x="3679085" y="2630469"/>
                <a:ext cx="12005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464" extrusionOk="0">
                    <a:moveTo>
                      <a:pt x="703" y="0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215" y="215"/>
                    </a:lnTo>
                    <a:lnTo>
                      <a:pt x="118" y="313"/>
                    </a:lnTo>
                    <a:lnTo>
                      <a:pt x="59" y="430"/>
                    </a:lnTo>
                    <a:lnTo>
                      <a:pt x="20" y="566"/>
                    </a:lnTo>
                    <a:lnTo>
                      <a:pt x="1" y="703"/>
                    </a:lnTo>
                    <a:lnTo>
                      <a:pt x="1" y="742"/>
                    </a:lnTo>
                    <a:lnTo>
                      <a:pt x="20" y="898"/>
                    </a:lnTo>
                    <a:lnTo>
                      <a:pt x="59" y="1034"/>
                    </a:lnTo>
                    <a:lnTo>
                      <a:pt x="118" y="1151"/>
                    </a:lnTo>
                    <a:lnTo>
                      <a:pt x="215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618" y="1346"/>
                    </a:lnTo>
                    <a:lnTo>
                      <a:pt x="9715" y="1249"/>
                    </a:lnTo>
                    <a:lnTo>
                      <a:pt x="9793" y="1151"/>
                    </a:lnTo>
                    <a:lnTo>
                      <a:pt x="9871" y="1034"/>
                    </a:lnTo>
                    <a:lnTo>
                      <a:pt x="9910" y="898"/>
                    </a:lnTo>
                    <a:lnTo>
                      <a:pt x="9930" y="742"/>
                    </a:lnTo>
                    <a:lnTo>
                      <a:pt x="9930" y="703"/>
                    </a:lnTo>
                    <a:lnTo>
                      <a:pt x="9910" y="566"/>
                    </a:lnTo>
                    <a:lnTo>
                      <a:pt x="9871" y="430"/>
                    </a:lnTo>
                    <a:lnTo>
                      <a:pt x="9793" y="313"/>
                    </a:lnTo>
                    <a:lnTo>
                      <a:pt x="9715" y="215"/>
                    </a:lnTo>
                    <a:lnTo>
                      <a:pt x="961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59" name="Google Shape;111;p15">
              <a:extLst>
                <a:ext uri="{FF2B5EF4-FFF2-40B4-BE49-F238E27FC236}">
                  <a16:creationId xmlns:a16="http://schemas.microsoft.com/office/drawing/2014/main" id="{79E9DA76-B2F0-45B3-B641-00CDE522566B}"/>
                </a:ext>
              </a:extLst>
            </p:cNvPr>
            <p:cNvSpPr/>
            <p:nvPr/>
          </p:nvSpPr>
          <p:spPr>
            <a:xfrm>
              <a:off x="3125556" y="3326213"/>
              <a:ext cx="168172" cy="323831"/>
            </a:xfrm>
            <a:custGeom>
              <a:avLst/>
              <a:gdLst/>
              <a:ahLst/>
              <a:cxnLst/>
              <a:rect l="l" t="t" r="r" b="b"/>
              <a:pathLst>
                <a:path w="13910" h="26785" extrusionOk="0">
                  <a:moveTo>
                    <a:pt x="7257" y="1210"/>
                  </a:moveTo>
                  <a:lnTo>
                    <a:pt x="7530" y="1230"/>
                  </a:lnTo>
                  <a:lnTo>
                    <a:pt x="7823" y="1269"/>
                  </a:lnTo>
                  <a:lnTo>
                    <a:pt x="8116" y="1327"/>
                  </a:lnTo>
                  <a:lnTo>
                    <a:pt x="8389" y="1386"/>
                  </a:lnTo>
                  <a:lnTo>
                    <a:pt x="8662" y="1464"/>
                  </a:lnTo>
                  <a:lnTo>
                    <a:pt x="8935" y="1561"/>
                  </a:lnTo>
                  <a:lnTo>
                    <a:pt x="9189" y="1659"/>
                  </a:lnTo>
                  <a:lnTo>
                    <a:pt x="9442" y="1776"/>
                  </a:lnTo>
                  <a:lnTo>
                    <a:pt x="9696" y="1912"/>
                  </a:lnTo>
                  <a:lnTo>
                    <a:pt x="9930" y="2049"/>
                  </a:lnTo>
                  <a:lnTo>
                    <a:pt x="10164" y="2185"/>
                  </a:lnTo>
                  <a:lnTo>
                    <a:pt x="10398" y="2361"/>
                  </a:lnTo>
                  <a:lnTo>
                    <a:pt x="10613" y="2517"/>
                  </a:lnTo>
                  <a:lnTo>
                    <a:pt x="10808" y="2712"/>
                  </a:lnTo>
                  <a:lnTo>
                    <a:pt x="11022" y="2888"/>
                  </a:lnTo>
                  <a:lnTo>
                    <a:pt x="11198" y="3102"/>
                  </a:lnTo>
                  <a:lnTo>
                    <a:pt x="11393" y="3297"/>
                  </a:lnTo>
                  <a:lnTo>
                    <a:pt x="11549" y="3512"/>
                  </a:lnTo>
                  <a:lnTo>
                    <a:pt x="11725" y="3746"/>
                  </a:lnTo>
                  <a:lnTo>
                    <a:pt x="11861" y="3980"/>
                  </a:lnTo>
                  <a:lnTo>
                    <a:pt x="11998" y="4214"/>
                  </a:lnTo>
                  <a:lnTo>
                    <a:pt x="12134" y="4468"/>
                  </a:lnTo>
                  <a:lnTo>
                    <a:pt x="12251" y="4721"/>
                  </a:lnTo>
                  <a:lnTo>
                    <a:pt x="12349" y="4975"/>
                  </a:lnTo>
                  <a:lnTo>
                    <a:pt x="12446" y="5248"/>
                  </a:lnTo>
                  <a:lnTo>
                    <a:pt x="12524" y="5521"/>
                  </a:lnTo>
                  <a:lnTo>
                    <a:pt x="12583" y="5794"/>
                  </a:lnTo>
                  <a:lnTo>
                    <a:pt x="12641" y="6087"/>
                  </a:lnTo>
                  <a:lnTo>
                    <a:pt x="12661" y="6360"/>
                  </a:lnTo>
                  <a:lnTo>
                    <a:pt x="12700" y="6653"/>
                  </a:lnTo>
                  <a:lnTo>
                    <a:pt x="12700" y="6965"/>
                  </a:lnTo>
                  <a:lnTo>
                    <a:pt x="12700" y="19820"/>
                  </a:lnTo>
                  <a:lnTo>
                    <a:pt x="12700" y="20113"/>
                  </a:lnTo>
                  <a:lnTo>
                    <a:pt x="12661" y="20406"/>
                  </a:lnTo>
                  <a:lnTo>
                    <a:pt x="12641" y="20698"/>
                  </a:lnTo>
                  <a:lnTo>
                    <a:pt x="12583" y="20991"/>
                  </a:lnTo>
                  <a:lnTo>
                    <a:pt x="12524" y="21264"/>
                  </a:lnTo>
                  <a:lnTo>
                    <a:pt x="12446" y="21537"/>
                  </a:lnTo>
                  <a:lnTo>
                    <a:pt x="12349" y="21791"/>
                  </a:lnTo>
                  <a:lnTo>
                    <a:pt x="12251" y="22064"/>
                  </a:lnTo>
                  <a:lnTo>
                    <a:pt x="12134" y="22317"/>
                  </a:lnTo>
                  <a:lnTo>
                    <a:pt x="11998" y="22571"/>
                  </a:lnTo>
                  <a:lnTo>
                    <a:pt x="11861" y="22805"/>
                  </a:lnTo>
                  <a:lnTo>
                    <a:pt x="11725" y="23039"/>
                  </a:lnTo>
                  <a:lnTo>
                    <a:pt x="11549" y="23254"/>
                  </a:lnTo>
                  <a:lnTo>
                    <a:pt x="11393" y="23488"/>
                  </a:lnTo>
                  <a:lnTo>
                    <a:pt x="11198" y="23683"/>
                  </a:lnTo>
                  <a:lnTo>
                    <a:pt x="11022" y="23878"/>
                  </a:lnTo>
                  <a:lnTo>
                    <a:pt x="10808" y="24073"/>
                  </a:lnTo>
                  <a:lnTo>
                    <a:pt x="10613" y="24268"/>
                  </a:lnTo>
                  <a:lnTo>
                    <a:pt x="10398" y="24424"/>
                  </a:lnTo>
                  <a:lnTo>
                    <a:pt x="10164" y="24580"/>
                  </a:lnTo>
                  <a:lnTo>
                    <a:pt x="9930" y="24736"/>
                  </a:lnTo>
                  <a:lnTo>
                    <a:pt x="9696" y="24873"/>
                  </a:lnTo>
                  <a:lnTo>
                    <a:pt x="9442" y="25009"/>
                  </a:lnTo>
                  <a:lnTo>
                    <a:pt x="9189" y="25126"/>
                  </a:lnTo>
                  <a:lnTo>
                    <a:pt x="8935" y="25224"/>
                  </a:lnTo>
                  <a:lnTo>
                    <a:pt x="8662" y="25321"/>
                  </a:lnTo>
                  <a:lnTo>
                    <a:pt x="8389" y="25399"/>
                  </a:lnTo>
                  <a:lnTo>
                    <a:pt x="8116" y="25458"/>
                  </a:lnTo>
                  <a:lnTo>
                    <a:pt x="7823" y="25497"/>
                  </a:lnTo>
                  <a:lnTo>
                    <a:pt x="7530" y="25536"/>
                  </a:lnTo>
                  <a:lnTo>
                    <a:pt x="7257" y="25556"/>
                  </a:lnTo>
                  <a:lnTo>
                    <a:pt x="6945" y="25575"/>
                  </a:lnTo>
                  <a:lnTo>
                    <a:pt x="6653" y="25556"/>
                  </a:lnTo>
                  <a:lnTo>
                    <a:pt x="6360" y="25536"/>
                  </a:lnTo>
                  <a:lnTo>
                    <a:pt x="6087" y="25497"/>
                  </a:lnTo>
                  <a:lnTo>
                    <a:pt x="5794" y="25458"/>
                  </a:lnTo>
                  <a:lnTo>
                    <a:pt x="5521" y="25399"/>
                  </a:lnTo>
                  <a:lnTo>
                    <a:pt x="5248" y="25321"/>
                  </a:lnTo>
                  <a:lnTo>
                    <a:pt x="4975" y="25224"/>
                  </a:lnTo>
                  <a:lnTo>
                    <a:pt x="4721" y="25126"/>
                  </a:lnTo>
                  <a:lnTo>
                    <a:pt x="4468" y="25009"/>
                  </a:lnTo>
                  <a:lnTo>
                    <a:pt x="4214" y="24873"/>
                  </a:lnTo>
                  <a:lnTo>
                    <a:pt x="3980" y="24736"/>
                  </a:lnTo>
                  <a:lnTo>
                    <a:pt x="3746" y="24580"/>
                  </a:lnTo>
                  <a:lnTo>
                    <a:pt x="3512" y="24424"/>
                  </a:lnTo>
                  <a:lnTo>
                    <a:pt x="3297" y="24268"/>
                  </a:lnTo>
                  <a:lnTo>
                    <a:pt x="3083" y="24073"/>
                  </a:lnTo>
                  <a:lnTo>
                    <a:pt x="2888" y="23878"/>
                  </a:lnTo>
                  <a:lnTo>
                    <a:pt x="2693" y="23683"/>
                  </a:lnTo>
                  <a:lnTo>
                    <a:pt x="2517" y="23488"/>
                  </a:lnTo>
                  <a:lnTo>
                    <a:pt x="2341" y="23254"/>
                  </a:lnTo>
                  <a:lnTo>
                    <a:pt x="2185" y="23039"/>
                  </a:lnTo>
                  <a:lnTo>
                    <a:pt x="2029" y="22805"/>
                  </a:lnTo>
                  <a:lnTo>
                    <a:pt x="1893" y="22571"/>
                  </a:lnTo>
                  <a:lnTo>
                    <a:pt x="1776" y="22317"/>
                  </a:lnTo>
                  <a:lnTo>
                    <a:pt x="1659" y="22064"/>
                  </a:lnTo>
                  <a:lnTo>
                    <a:pt x="1561" y="21791"/>
                  </a:lnTo>
                  <a:lnTo>
                    <a:pt x="1464" y="21537"/>
                  </a:lnTo>
                  <a:lnTo>
                    <a:pt x="1386" y="21264"/>
                  </a:lnTo>
                  <a:lnTo>
                    <a:pt x="1327" y="20991"/>
                  </a:lnTo>
                  <a:lnTo>
                    <a:pt x="1269" y="20698"/>
                  </a:lnTo>
                  <a:lnTo>
                    <a:pt x="1230" y="20406"/>
                  </a:lnTo>
                  <a:lnTo>
                    <a:pt x="1210" y="20113"/>
                  </a:lnTo>
                  <a:lnTo>
                    <a:pt x="1210" y="19820"/>
                  </a:lnTo>
                  <a:lnTo>
                    <a:pt x="1210" y="6965"/>
                  </a:lnTo>
                  <a:lnTo>
                    <a:pt x="1210" y="6653"/>
                  </a:lnTo>
                  <a:lnTo>
                    <a:pt x="1230" y="6360"/>
                  </a:lnTo>
                  <a:lnTo>
                    <a:pt x="1269" y="6087"/>
                  </a:lnTo>
                  <a:lnTo>
                    <a:pt x="1327" y="5794"/>
                  </a:lnTo>
                  <a:lnTo>
                    <a:pt x="1386" y="5521"/>
                  </a:lnTo>
                  <a:lnTo>
                    <a:pt x="1464" y="5248"/>
                  </a:lnTo>
                  <a:lnTo>
                    <a:pt x="1561" y="4975"/>
                  </a:lnTo>
                  <a:lnTo>
                    <a:pt x="1659" y="4721"/>
                  </a:lnTo>
                  <a:lnTo>
                    <a:pt x="1776" y="4468"/>
                  </a:lnTo>
                  <a:lnTo>
                    <a:pt x="1893" y="4214"/>
                  </a:lnTo>
                  <a:lnTo>
                    <a:pt x="2029" y="3980"/>
                  </a:lnTo>
                  <a:lnTo>
                    <a:pt x="2185" y="3746"/>
                  </a:lnTo>
                  <a:lnTo>
                    <a:pt x="2341" y="3512"/>
                  </a:lnTo>
                  <a:lnTo>
                    <a:pt x="2517" y="3297"/>
                  </a:lnTo>
                  <a:lnTo>
                    <a:pt x="2693" y="3102"/>
                  </a:lnTo>
                  <a:lnTo>
                    <a:pt x="2888" y="2888"/>
                  </a:lnTo>
                  <a:lnTo>
                    <a:pt x="3083" y="2712"/>
                  </a:lnTo>
                  <a:lnTo>
                    <a:pt x="3297" y="2517"/>
                  </a:lnTo>
                  <a:lnTo>
                    <a:pt x="3512" y="2361"/>
                  </a:lnTo>
                  <a:lnTo>
                    <a:pt x="3746" y="2185"/>
                  </a:lnTo>
                  <a:lnTo>
                    <a:pt x="3980" y="2049"/>
                  </a:lnTo>
                  <a:lnTo>
                    <a:pt x="4214" y="1912"/>
                  </a:lnTo>
                  <a:lnTo>
                    <a:pt x="4468" y="1776"/>
                  </a:lnTo>
                  <a:lnTo>
                    <a:pt x="4721" y="1659"/>
                  </a:lnTo>
                  <a:lnTo>
                    <a:pt x="4975" y="1561"/>
                  </a:lnTo>
                  <a:lnTo>
                    <a:pt x="5248" y="1464"/>
                  </a:lnTo>
                  <a:lnTo>
                    <a:pt x="5521" y="1386"/>
                  </a:lnTo>
                  <a:lnTo>
                    <a:pt x="5794" y="1327"/>
                  </a:lnTo>
                  <a:lnTo>
                    <a:pt x="6087" y="1269"/>
                  </a:lnTo>
                  <a:lnTo>
                    <a:pt x="6360" y="1230"/>
                  </a:lnTo>
                  <a:lnTo>
                    <a:pt x="6653" y="1210"/>
                  </a:lnTo>
                  <a:close/>
                  <a:moveTo>
                    <a:pt x="6594" y="1"/>
                  </a:moveTo>
                  <a:lnTo>
                    <a:pt x="6243" y="40"/>
                  </a:lnTo>
                  <a:lnTo>
                    <a:pt x="5892" y="79"/>
                  </a:lnTo>
                  <a:lnTo>
                    <a:pt x="5560" y="137"/>
                  </a:lnTo>
                  <a:lnTo>
                    <a:pt x="5209" y="215"/>
                  </a:lnTo>
                  <a:lnTo>
                    <a:pt x="4877" y="313"/>
                  </a:lnTo>
                  <a:lnTo>
                    <a:pt x="4565" y="410"/>
                  </a:lnTo>
                  <a:lnTo>
                    <a:pt x="4253" y="547"/>
                  </a:lnTo>
                  <a:lnTo>
                    <a:pt x="3941" y="683"/>
                  </a:lnTo>
                  <a:lnTo>
                    <a:pt x="3629" y="839"/>
                  </a:lnTo>
                  <a:lnTo>
                    <a:pt x="3356" y="1015"/>
                  </a:lnTo>
                  <a:lnTo>
                    <a:pt x="3063" y="1191"/>
                  </a:lnTo>
                  <a:lnTo>
                    <a:pt x="2790" y="1386"/>
                  </a:lnTo>
                  <a:lnTo>
                    <a:pt x="2537" y="1581"/>
                  </a:lnTo>
                  <a:lnTo>
                    <a:pt x="2283" y="1815"/>
                  </a:lnTo>
                  <a:lnTo>
                    <a:pt x="2029" y="2029"/>
                  </a:lnTo>
                  <a:lnTo>
                    <a:pt x="1795" y="2283"/>
                  </a:lnTo>
                  <a:lnTo>
                    <a:pt x="1581" y="2537"/>
                  </a:lnTo>
                  <a:lnTo>
                    <a:pt x="1386" y="2790"/>
                  </a:lnTo>
                  <a:lnTo>
                    <a:pt x="1191" y="3063"/>
                  </a:lnTo>
                  <a:lnTo>
                    <a:pt x="995" y="3356"/>
                  </a:lnTo>
                  <a:lnTo>
                    <a:pt x="839" y="3649"/>
                  </a:lnTo>
                  <a:lnTo>
                    <a:pt x="683" y="3941"/>
                  </a:lnTo>
                  <a:lnTo>
                    <a:pt x="547" y="4253"/>
                  </a:lnTo>
                  <a:lnTo>
                    <a:pt x="410" y="4565"/>
                  </a:lnTo>
                  <a:lnTo>
                    <a:pt x="313" y="4897"/>
                  </a:lnTo>
                  <a:lnTo>
                    <a:pt x="215" y="5209"/>
                  </a:lnTo>
                  <a:lnTo>
                    <a:pt x="137" y="5560"/>
                  </a:lnTo>
                  <a:lnTo>
                    <a:pt x="79" y="5892"/>
                  </a:lnTo>
                  <a:lnTo>
                    <a:pt x="20" y="6243"/>
                  </a:lnTo>
                  <a:lnTo>
                    <a:pt x="1" y="6594"/>
                  </a:lnTo>
                  <a:lnTo>
                    <a:pt x="1" y="6965"/>
                  </a:lnTo>
                  <a:lnTo>
                    <a:pt x="1" y="19820"/>
                  </a:lnTo>
                  <a:lnTo>
                    <a:pt x="1" y="20191"/>
                  </a:lnTo>
                  <a:lnTo>
                    <a:pt x="20" y="20542"/>
                  </a:lnTo>
                  <a:lnTo>
                    <a:pt x="79" y="20893"/>
                  </a:lnTo>
                  <a:lnTo>
                    <a:pt x="137" y="21225"/>
                  </a:lnTo>
                  <a:lnTo>
                    <a:pt x="215" y="21556"/>
                  </a:lnTo>
                  <a:lnTo>
                    <a:pt x="313" y="21888"/>
                  </a:lnTo>
                  <a:lnTo>
                    <a:pt x="410" y="22220"/>
                  </a:lnTo>
                  <a:lnTo>
                    <a:pt x="547" y="22532"/>
                  </a:lnTo>
                  <a:lnTo>
                    <a:pt x="683" y="22844"/>
                  </a:lnTo>
                  <a:lnTo>
                    <a:pt x="839" y="23137"/>
                  </a:lnTo>
                  <a:lnTo>
                    <a:pt x="995" y="23429"/>
                  </a:lnTo>
                  <a:lnTo>
                    <a:pt x="1191" y="23722"/>
                  </a:lnTo>
                  <a:lnTo>
                    <a:pt x="1386" y="23995"/>
                  </a:lnTo>
                  <a:lnTo>
                    <a:pt x="1581" y="24249"/>
                  </a:lnTo>
                  <a:lnTo>
                    <a:pt x="1795" y="24502"/>
                  </a:lnTo>
                  <a:lnTo>
                    <a:pt x="2029" y="24736"/>
                  </a:lnTo>
                  <a:lnTo>
                    <a:pt x="2283" y="24970"/>
                  </a:lnTo>
                  <a:lnTo>
                    <a:pt x="2537" y="25185"/>
                  </a:lnTo>
                  <a:lnTo>
                    <a:pt x="2790" y="25399"/>
                  </a:lnTo>
                  <a:lnTo>
                    <a:pt x="3063" y="25595"/>
                  </a:lnTo>
                  <a:lnTo>
                    <a:pt x="3356" y="25770"/>
                  </a:lnTo>
                  <a:lnTo>
                    <a:pt x="3629" y="25946"/>
                  </a:lnTo>
                  <a:lnTo>
                    <a:pt x="3941" y="26102"/>
                  </a:lnTo>
                  <a:lnTo>
                    <a:pt x="4253" y="26238"/>
                  </a:lnTo>
                  <a:lnTo>
                    <a:pt x="4565" y="26355"/>
                  </a:lnTo>
                  <a:lnTo>
                    <a:pt x="4877" y="26472"/>
                  </a:lnTo>
                  <a:lnTo>
                    <a:pt x="5209" y="26570"/>
                  </a:lnTo>
                  <a:lnTo>
                    <a:pt x="5560" y="26648"/>
                  </a:lnTo>
                  <a:lnTo>
                    <a:pt x="5892" y="26706"/>
                  </a:lnTo>
                  <a:lnTo>
                    <a:pt x="6243" y="26745"/>
                  </a:lnTo>
                  <a:lnTo>
                    <a:pt x="6594" y="26784"/>
                  </a:lnTo>
                  <a:lnTo>
                    <a:pt x="7316" y="26784"/>
                  </a:lnTo>
                  <a:lnTo>
                    <a:pt x="7667" y="26745"/>
                  </a:lnTo>
                  <a:lnTo>
                    <a:pt x="8018" y="26706"/>
                  </a:lnTo>
                  <a:lnTo>
                    <a:pt x="8350" y="26648"/>
                  </a:lnTo>
                  <a:lnTo>
                    <a:pt x="8681" y="26570"/>
                  </a:lnTo>
                  <a:lnTo>
                    <a:pt x="9013" y="26472"/>
                  </a:lnTo>
                  <a:lnTo>
                    <a:pt x="9345" y="26355"/>
                  </a:lnTo>
                  <a:lnTo>
                    <a:pt x="9657" y="26238"/>
                  </a:lnTo>
                  <a:lnTo>
                    <a:pt x="9969" y="26102"/>
                  </a:lnTo>
                  <a:lnTo>
                    <a:pt x="10262" y="25946"/>
                  </a:lnTo>
                  <a:lnTo>
                    <a:pt x="10554" y="25770"/>
                  </a:lnTo>
                  <a:lnTo>
                    <a:pt x="10847" y="25595"/>
                  </a:lnTo>
                  <a:lnTo>
                    <a:pt x="11120" y="25399"/>
                  </a:lnTo>
                  <a:lnTo>
                    <a:pt x="11373" y="25185"/>
                  </a:lnTo>
                  <a:lnTo>
                    <a:pt x="11627" y="24970"/>
                  </a:lnTo>
                  <a:lnTo>
                    <a:pt x="11861" y="24736"/>
                  </a:lnTo>
                  <a:lnTo>
                    <a:pt x="12095" y="24502"/>
                  </a:lnTo>
                  <a:lnTo>
                    <a:pt x="12329" y="24249"/>
                  </a:lnTo>
                  <a:lnTo>
                    <a:pt x="12524" y="23995"/>
                  </a:lnTo>
                  <a:lnTo>
                    <a:pt x="12719" y="23722"/>
                  </a:lnTo>
                  <a:lnTo>
                    <a:pt x="12895" y="23429"/>
                  </a:lnTo>
                  <a:lnTo>
                    <a:pt x="13071" y="23137"/>
                  </a:lnTo>
                  <a:lnTo>
                    <a:pt x="13227" y="22844"/>
                  </a:lnTo>
                  <a:lnTo>
                    <a:pt x="13363" y="22532"/>
                  </a:lnTo>
                  <a:lnTo>
                    <a:pt x="13480" y="22220"/>
                  </a:lnTo>
                  <a:lnTo>
                    <a:pt x="13597" y="21888"/>
                  </a:lnTo>
                  <a:lnTo>
                    <a:pt x="13695" y="21556"/>
                  </a:lnTo>
                  <a:lnTo>
                    <a:pt x="13773" y="21225"/>
                  </a:lnTo>
                  <a:lnTo>
                    <a:pt x="13831" y="20893"/>
                  </a:lnTo>
                  <a:lnTo>
                    <a:pt x="13870" y="20542"/>
                  </a:lnTo>
                  <a:lnTo>
                    <a:pt x="13909" y="20191"/>
                  </a:lnTo>
                  <a:lnTo>
                    <a:pt x="13909" y="19820"/>
                  </a:lnTo>
                  <a:lnTo>
                    <a:pt x="13909" y="6965"/>
                  </a:lnTo>
                  <a:lnTo>
                    <a:pt x="13909" y="6594"/>
                  </a:lnTo>
                  <a:lnTo>
                    <a:pt x="13870" y="6243"/>
                  </a:lnTo>
                  <a:lnTo>
                    <a:pt x="13831" y="5892"/>
                  </a:lnTo>
                  <a:lnTo>
                    <a:pt x="13773" y="5560"/>
                  </a:lnTo>
                  <a:lnTo>
                    <a:pt x="13695" y="5209"/>
                  </a:lnTo>
                  <a:lnTo>
                    <a:pt x="13597" y="4897"/>
                  </a:lnTo>
                  <a:lnTo>
                    <a:pt x="13480" y="4565"/>
                  </a:lnTo>
                  <a:lnTo>
                    <a:pt x="13363" y="4253"/>
                  </a:lnTo>
                  <a:lnTo>
                    <a:pt x="13227" y="3941"/>
                  </a:lnTo>
                  <a:lnTo>
                    <a:pt x="13071" y="3649"/>
                  </a:lnTo>
                  <a:lnTo>
                    <a:pt x="12895" y="3356"/>
                  </a:lnTo>
                  <a:lnTo>
                    <a:pt x="12719" y="3063"/>
                  </a:lnTo>
                  <a:lnTo>
                    <a:pt x="12524" y="2790"/>
                  </a:lnTo>
                  <a:lnTo>
                    <a:pt x="12329" y="2537"/>
                  </a:lnTo>
                  <a:lnTo>
                    <a:pt x="12095" y="2283"/>
                  </a:lnTo>
                  <a:lnTo>
                    <a:pt x="11861" y="2029"/>
                  </a:lnTo>
                  <a:lnTo>
                    <a:pt x="11627" y="1815"/>
                  </a:lnTo>
                  <a:lnTo>
                    <a:pt x="11373" y="1581"/>
                  </a:lnTo>
                  <a:lnTo>
                    <a:pt x="11120" y="1386"/>
                  </a:lnTo>
                  <a:lnTo>
                    <a:pt x="10847" y="1191"/>
                  </a:lnTo>
                  <a:lnTo>
                    <a:pt x="10554" y="1015"/>
                  </a:lnTo>
                  <a:lnTo>
                    <a:pt x="10262" y="839"/>
                  </a:lnTo>
                  <a:lnTo>
                    <a:pt x="9969" y="683"/>
                  </a:lnTo>
                  <a:lnTo>
                    <a:pt x="9657" y="547"/>
                  </a:lnTo>
                  <a:lnTo>
                    <a:pt x="9345" y="410"/>
                  </a:lnTo>
                  <a:lnTo>
                    <a:pt x="9013" y="313"/>
                  </a:lnTo>
                  <a:lnTo>
                    <a:pt x="8681" y="215"/>
                  </a:lnTo>
                  <a:lnTo>
                    <a:pt x="8350" y="137"/>
                  </a:lnTo>
                  <a:lnTo>
                    <a:pt x="8018" y="79"/>
                  </a:lnTo>
                  <a:lnTo>
                    <a:pt x="7667" y="40"/>
                  </a:lnTo>
                  <a:lnTo>
                    <a:pt x="7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" name="Google Shape;112;p15">
              <a:extLst>
                <a:ext uri="{FF2B5EF4-FFF2-40B4-BE49-F238E27FC236}">
                  <a16:creationId xmlns:a16="http://schemas.microsoft.com/office/drawing/2014/main" id="{13458268-1634-479D-A03F-CE60B215F74F}"/>
                </a:ext>
              </a:extLst>
            </p:cNvPr>
            <p:cNvSpPr/>
            <p:nvPr/>
          </p:nvSpPr>
          <p:spPr>
            <a:xfrm>
              <a:off x="3026733" y="3485885"/>
              <a:ext cx="376422" cy="352593"/>
            </a:xfrm>
            <a:custGeom>
              <a:avLst/>
              <a:gdLst/>
              <a:ahLst/>
              <a:cxnLst/>
              <a:rect l="l" t="t" r="r" b="b"/>
              <a:pathLst>
                <a:path w="31135" h="29164" extrusionOk="0">
                  <a:moveTo>
                    <a:pt x="2908" y="0"/>
                  </a:moveTo>
                  <a:lnTo>
                    <a:pt x="2673" y="20"/>
                  </a:lnTo>
                  <a:lnTo>
                    <a:pt x="2459" y="78"/>
                  </a:lnTo>
                  <a:lnTo>
                    <a:pt x="2244" y="195"/>
                  </a:lnTo>
                  <a:lnTo>
                    <a:pt x="2069" y="332"/>
                  </a:lnTo>
                  <a:lnTo>
                    <a:pt x="1932" y="488"/>
                  </a:lnTo>
                  <a:lnTo>
                    <a:pt x="1815" y="683"/>
                  </a:lnTo>
                  <a:lnTo>
                    <a:pt x="1737" y="898"/>
                  </a:lnTo>
                  <a:lnTo>
                    <a:pt x="1698" y="1132"/>
                  </a:lnTo>
                  <a:lnTo>
                    <a:pt x="1" y="26570"/>
                  </a:lnTo>
                  <a:lnTo>
                    <a:pt x="1" y="26843"/>
                  </a:lnTo>
                  <a:lnTo>
                    <a:pt x="20" y="27077"/>
                  </a:lnTo>
                  <a:lnTo>
                    <a:pt x="79" y="27330"/>
                  </a:lnTo>
                  <a:lnTo>
                    <a:pt x="157" y="27564"/>
                  </a:lnTo>
                  <a:lnTo>
                    <a:pt x="255" y="27798"/>
                  </a:lnTo>
                  <a:lnTo>
                    <a:pt x="372" y="28013"/>
                  </a:lnTo>
                  <a:lnTo>
                    <a:pt x="508" y="28208"/>
                  </a:lnTo>
                  <a:lnTo>
                    <a:pt x="664" y="28384"/>
                  </a:lnTo>
                  <a:lnTo>
                    <a:pt x="840" y="28559"/>
                  </a:lnTo>
                  <a:lnTo>
                    <a:pt x="1015" y="28715"/>
                  </a:lnTo>
                  <a:lnTo>
                    <a:pt x="1230" y="28832"/>
                  </a:lnTo>
                  <a:lnTo>
                    <a:pt x="1444" y="28949"/>
                  </a:lnTo>
                  <a:lnTo>
                    <a:pt x="1679" y="29047"/>
                  </a:lnTo>
                  <a:lnTo>
                    <a:pt x="1913" y="29105"/>
                  </a:lnTo>
                  <a:lnTo>
                    <a:pt x="2166" y="29145"/>
                  </a:lnTo>
                  <a:lnTo>
                    <a:pt x="2420" y="29164"/>
                  </a:lnTo>
                  <a:lnTo>
                    <a:pt x="28716" y="29164"/>
                  </a:lnTo>
                  <a:lnTo>
                    <a:pt x="28970" y="29145"/>
                  </a:lnTo>
                  <a:lnTo>
                    <a:pt x="29243" y="29105"/>
                  </a:lnTo>
                  <a:lnTo>
                    <a:pt x="29477" y="29027"/>
                  </a:lnTo>
                  <a:lnTo>
                    <a:pt x="29711" y="28949"/>
                  </a:lnTo>
                  <a:lnTo>
                    <a:pt x="29945" y="28832"/>
                  </a:lnTo>
                  <a:lnTo>
                    <a:pt x="30140" y="28696"/>
                  </a:lnTo>
                  <a:lnTo>
                    <a:pt x="30335" y="28520"/>
                  </a:lnTo>
                  <a:lnTo>
                    <a:pt x="30511" y="28345"/>
                  </a:lnTo>
                  <a:lnTo>
                    <a:pt x="30667" y="28169"/>
                  </a:lnTo>
                  <a:lnTo>
                    <a:pt x="30803" y="27955"/>
                  </a:lnTo>
                  <a:lnTo>
                    <a:pt x="30920" y="27720"/>
                  </a:lnTo>
                  <a:lnTo>
                    <a:pt x="31018" y="27506"/>
                  </a:lnTo>
                  <a:lnTo>
                    <a:pt x="31076" y="27252"/>
                  </a:lnTo>
                  <a:lnTo>
                    <a:pt x="31115" y="26999"/>
                  </a:lnTo>
                  <a:lnTo>
                    <a:pt x="31135" y="26745"/>
                  </a:lnTo>
                  <a:lnTo>
                    <a:pt x="31115" y="26472"/>
                  </a:lnTo>
                  <a:lnTo>
                    <a:pt x="28345" y="1073"/>
                  </a:lnTo>
                  <a:lnTo>
                    <a:pt x="28306" y="859"/>
                  </a:lnTo>
                  <a:lnTo>
                    <a:pt x="28228" y="644"/>
                  </a:lnTo>
                  <a:lnTo>
                    <a:pt x="28111" y="468"/>
                  </a:lnTo>
                  <a:lnTo>
                    <a:pt x="27955" y="312"/>
                  </a:lnTo>
                  <a:lnTo>
                    <a:pt x="27780" y="176"/>
                  </a:lnTo>
                  <a:lnTo>
                    <a:pt x="27585" y="78"/>
                  </a:lnTo>
                  <a:lnTo>
                    <a:pt x="27370" y="20"/>
                  </a:lnTo>
                  <a:lnTo>
                    <a:pt x="27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61" name="Google Shape;113;p15">
              <a:extLst>
                <a:ext uri="{FF2B5EF4-FFF2-40B4-BE49-F238E27FC236}">
                  <a16:creationId xmlns:a16="http://schemas.microsoft.com/office/drawing/2014/main" id="{2EBFCA57-FE2B-4437-AE22-15E9B25EDEEE}"/>
                </a:ext>
              </a:extLst>
            </p:cNvPr>
            <p:cNvGrpSpPr/>
            <p:nvPr/>
          </p:nvGrpSpPr>
          <p:grpSpPr>
            <a:xfrm>
              <a:off x="756984" y="2748290"/>
              <a:ext cx="512967" cy="290813"/>
              <a:chOff x="457209" y="2193440"/>
              <a:chExt cx="512967" cy="290813"/>
            </a:xfrm>
          </p:grpSpPr>
          <p:sp>
            <p:nvSpPr>
              <p:cNvPr id="62" name="Google Shape;114;p15">
                <a:extLst>
                  <a:ext uri="{FF2B5EF4-FFF2-40B4-BE49-F238E27FC236}">
                    <a16:creationId xmlns:a16="http://schemas.microsoft.com/office/drawing/2014/main" id="{6DE625C3-7C5C-4FE1-AF33-F7F7CD8DAF3E}"/>
                  </a:ext>
                </a:extLst>
              </p:cNvPr>
              <p:cNvSpPr/>
              <p:nvPr/>
            </p:nvSpPr>
            <p:spPr>
              <a:xfrm>
                <a:off x="457209" y="2193440"/>
                <a:ext cx="512967" cy="290813"/>
              </a:xfrm>
              <a:custGeom>
                <a:avLst/>
                <a:gdLst/>
                <a:ahLst/>
                <a:cxnLst/>
                <a:rect l="l" t="t" r="r" b="b"/>
                <a:pathLst>
                  <a:path w="42429" h="24054" extrusionOk="0">
                    <a:moveTo>
                      <a:pt x="1483" y="1"/>
                    </a:moveTo>
                    <a:lnTo>
                      <a:pt x="1327" y="20"/>
                    </a:lnTo>
                    <a:lnTo>
                      <a:pt x="1170" y="79"/>
                    </a:lnTo>
                    <a:lnTo>
                      <a:pt x="1014" y="118"/>
                    </a:lnTo>
                    <a:lnTo>
                      <a:pt x="858" y="196"/>
                    </a:lnTo>
                    <a:lnTo>
                      <a:pt x="722" y="274"/>
                    </a:lnTo>
                    <a:lnTo>
                      <a:pt x="605" y="372"/>
                    </a:lnTo>
                    <a:lnTo>
                      <a:pt x="488" y="469"/>
                    </a:lnTo>
                    <a:lnTo>
                      <a:pt x="371" y="606"/>
                    </a:lnTo>
                    <a:lnTo>
                      <a:pt x="293" y="723"/>
                    </a:lnTo>
                    <a:lnTo>
                      <a:pt x="195" y="859"/>
                    </a:lnTo>
                    <a:lnTo>
                      <a:pt x="137" y="996"/>
                    </a:lnTo>
                    <a:lnTo>
                      <a:pt x="78" y="1152"/>
                    </a:lnTo>
                    <a:lnTo>
                      <a:pt x="39" y="1308"/>
                    </a:lnTo>
                    <a:lnTo>
                      <a:pt x="20" y="1483"/>
                    </a:lnTo>
                    <a:lnTo>
                      <a:pt x="0" y="1640"/>
                    </a:lnTo>
                    <a:lnTo>
                      <a:pt x="0" y="22357"/>
                    </a:lnTo>
                    <a:lnTo>
                      <a:pt x="20" y="22532"/>
                    </a:lnTo>
                    <a:lnTo>
                      <a:pt x="39" y="22688"/>
                    </a:lnTo>
                    <a:lnTo>
                      <a:pt x="78" y="22844"/>
                    </a:lnTo>
                    <a:lnTo>
                      <a:pt x="137" y="23000"/>
                    </a:lnTo>
                    <a:lnTo>
                      <a:pt x="195" y="23137"/>
                    </a:lnTo>
                    <a:lnTo>
                      <a:pt x="293" y="23273"/>
                    </a:lnTo>
                    <a:lnTo>
                      <a:pt x="371" y="23410"/>
                    </a:lnTo>
                    <a:lnTo>
                      <a:pt x="488" y="23527"/>
                    </a:lnTo>
                    <a:lnTo>
                      <a:pt x="605" y="23625"/>
                    </a:lnTo>
                    <a:lnTo>
                      <a:pt x="722" y="23722"/>
                    </a:lnTo>
                    <a:lnTo>
                      <a:pt x="858" y="23800"/>
                    </a:lnTo>
                    <a:lnTo>
                      <a:pt x="1014" y="23878"/>
                    </a:lnTo>
                    <a:lnTo>
                      <a:pt x="1170" y="23937"/>
                    </a:lnTo>
                    <a:lnTo>
                      <a:pt x="1327" y="23976"/>
                    </a:lnTo>
                    <a:lnTo>
                      <a:pt x="1483" y="23995"/>
                    </a:lnTo>
                    <a:lnTo>
                      <a:pt x="1658" y="24015"/>
                    </a:lnTo>
                    <a:lnTo>
                      <a:pt x="42429" y="24054"/>
                    </a:lnTo>
                    <a:lnTo>
                      <a:pt x="42429" y="24054"/>
                    </a:lnTo>
                    <a:lnTo>
                      <a:pt x="36908" y="21284"/>
                    </a:lnTo>
                    <a:lnTo>
                      <a:pt x="36674" y="21147"/>
                    </a:lnTo>
                    <a:lnTo>
                      <a:pt x="36459" y="21011"/>
                    </a:lnTo>
                    <a:lnTo>
                      <a:pt x="36264" y="20874"/>
                    </a:lnTo>
                    <a:lnTo>
                      <a:pt x="36069" y="20698"/>
                    </a:lnTo>
                    <a:lnTo>
                      <a:pt x="35894" y="20523"/>
                    </a:lnTo>
                    <a:lnTo>
                      <a:pt x="35718" y="20328"/>
                    </a:lnTo>
                    <a:lnTo>
                      <a:pt x="35582" y="20133"/>
                    </a:lnTo>
                    <a:lnTo>
                      <a:pt x="35445" y="19938"/>
                    </a:lnTo>
                    <a:lnTo>
                      <a:pt x="35309" y="19704"/>
                    </a:lnTo>
                    <a:lnTo>
                      <a:pt x="35211" y="19489"/>
                    </a:lnTo>
                    <a:lnTo>
                      <a:pt x="35113" y="19255"/>
                    </a:lnTo>
                    <a:lnTo>
                      <a:pt x="35035" y="19021"/>
                    </a:lnTo>
                    <a:lnTo>
                      <a:pt x="34977" y="18767"/>
                    </a:lnTo>
                    <a:lnTo>
                      <a:pt x="34918" y="18514"/>
                    </a:lnTo>
                    <a:lnTo>
                      <a:pt x="34899" y="18260"/>
                    </a:lnTo>
                    <a:lnTo>
                      <a:pt x="34899" y="18006"/>
                    </a:lnTo>
                    <a:lnTo>
                      <a:pt x="34899" y="1640"/>
                    </a:lnTo>
                    <a:lnTo>
                      <a:pt x="34879" y="1483"/>
                    </a:lnTo>
                    <a:lnTo>
                      <a:pt x="34860" y="1308"/>
                    </a:lnTo>
                    <a:lnTo>
                      <a:pt x="34821" y="1152"/>
                    </a:lnTo>
                    <a:lnTo>
                      <a:pt x="34762" y="996"/>
                    </a:lnTo>
                    <a:lnTo>
                      <a:pt x="34684" y="859"/>
                    </a:lnTo>
                    <a:lnTo>
                      <a:pt x="34606" y="723"/>
                    </a:lnTo>
                    <a:lnTo>
                      <a:pt x="34509" y="606"/>
                    </a:lnTo>
                    <a:lnTo>
                      <a:pt x="34411" y="469"/>
                    </a:lnTo>
                    <a:lnTo>
                      <a:pt x="34294" y="372"/>
                    </a:lnTo>
                    <a:lnTo>
                      <a:pt x="34158" y="274"/>
                    </a:lnTo>
                    <a:lnTo>
                      <a:pt x="34021" y="196"/>
                    </a:lnTo>
                    <a:lnTo>
                      <a:pt x="33884" y="118"/>
                    </a:lnTo>
                    <a:lnTo>
                      <a:pt x="33728" y="79"/>
                    </a:lnTo>
                    <a:lnTo>
                      <a:pt x="33572" y="20"/>
                    </a:lnTo>
                    <a:lnTo>
                      <a:pt x="334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3" name="Google Shape;115;p15">
                <a:extLst>
                  <a:ext uri="{FF2B5EF4-FFF2-40B4-BE49-F238E27FC236}">
                    <a16:creationId xmlns:a16="http://schemas.microsoft.com/office/drawing/2014/main" id="{88D7CB15-780C-43D5-9053-962534CEEEBB}"/>
                  </a:ext>
                </a:extLst>
              </p:cNvPr>
              <p:cNvSpPr/>
              <p:nvPr/>
            </p:nvSpPr>
            <p:spPr>
              <a:xfrm>
                <a:off x="457209" y="2193440"/>
                <a:ext cx="512967" cy="290813"/>
              </a:xfrm>
              <a:custGeom>
                <a:avLst/>
                <a:gdLst/>
                <a:ahLst/>
                <a:cxnLst/>
                <a:rect l="l" t="t" r="r" b="b"/>
                <a:pathLst>
                  <a:path w="42429" h="24054" fill="none" extrusionOk="0">
                    <a:moveTo>
                      <a:pt x="42429" y="24054"/>
                    </a:moveTo>
                    <a:lnTo>
                      <a:pt x="36908" y="21284"/>
                    </a:lnTo>
                    <a:lnTo>
                      <a:pt x="36908" y="21284"/>
                    </a:lnTo>
                    <a:lnTo>
                      <a:pt x="36674" y="21147"/>
                    </a:lnTo>
                    <a:lnTo>
                      <a:pt x="36459" y="21011"/>
                    </a:lnTo>
                    <a:lnTo>
                      <a:pt x="36264" y="20874"/>
                    </a:lnTo>
                    <a:lnTo>
                      <a:pt x="36069" y="20698"/>
                    </a:lnTo>
                    <a:lnTo>
                      <a:pt x="35894" y="20523"/>
                    </a:lnTo>
                    <a:lnTo>
                      <a:pt x="35718" y="20328"/>
                    </a:lnTo>
                    <a:lnTo>
                      <a:pt x="35582" y="20133"/>
                    </a:lnTo>
                    <a:lnTo>
                      <a:pt x="35445" y="19938"/>
                    </a:lnTo>
                    <a:lnTo>
                      <a:pt x="35309" y="19704"/>
                    </a:lnTo>
                    <a:lnTo>
                      <a:pt x="35211" y="19489"/>
                    </a:lnTo>
                    <a:lnTo>
                      <a:pt x="35113" y="19255"/>
                    </a:lnTo>
                    <a:lnTo>
                      <a:pt x="35035" y="19021"/>
                    </a:lnTo>
                    <a:lnTo>
                      <a:pt x="34977" y="18767"/>
                    </a:lnTo>
                    <a:lnTo>
                      <a:pt x="34918" y="18514"/>
                    </a:lnTo>
                    <a:lnTo>
                      <a:pt x="34899" y="18260"/>
                    </a:lnTo>
                    <a:lnTo>
                      <a:pt x="34899" y="18006"/>
                    </a:lnTo>
                    <a:lnTo>
                      <a:pt x="34899" y="1640"/>
                    </a:lnTo>
                    <a:lnTo>
                      <a:pt x="34899" y="1640"/>
                    </a:lnTo>
                    <a:lnTo>
                      <a:pt x="34879" y="1483"/>
                    </a:lnTo>
                    <a:lnTo>
                      <a:pt x="34860" y="1308"/>
                    </a:lnTo>
                    <a:lnTo>
                      <a:pt x="34821" y="1152"/>
                    </a:lnTo>
                    <a:lnTo>
                      <a:pt x="34762" y="996"/>
                    </a:lnTo>
                    <a:lnTo>
                      <a:pt x="34684" y="859"/>
                    </a:lnTo>
                    <a:lnTo>
                      <a:pt x="34606" y="723"/>
                    </a:lnTo>
                    <a:lnTo>
                      <a:pt x="34509" y="606"/>
                    </a:lnTo>
                    <a:lnTo>
                      <a:pt x="34411" y="469"/>
                    </a:lnTo>
                    <a:lnTo>
                      <a:pt x="34294" y="372"/>
                    </a:lnTo>
                    <a:lnTo>
                      <a:pt x="34158" y="274"/>
                    </a:lnTo>
                    <a:lnTo>
                      <a:pt x="34021" y="196"/>
                    </a:lnTo>
                    <a:lnTo>
                      <a:pt x="33884" y="118"/>
                    </a:lnTo>
                    <a:lnTo>
                      <a:pt x="33728" y="79"/>
                    </a:lnTo>
                    <a:lnTo>
                      <a:pt x="33572" y="20"/>
                    </a:lnTo>
                    <a:lnTo>
                      <a:pt x="33416" y="1"/>
                    </a:lnTo>
                    <a:lnTo>
                      <a:pt x="33241" y="1"/>
                    </a:lnTo>
                    <a:lnTo>
                      <a:pt x="1658" y="1"/>
                    </a:lnTo>
                    <a:lnTo>
                      <a:pt x="1658" y="1"/>
                    </a:lnTo>
                    <a:lnTo>
                      <a:pt x="1483" y="1"/>
                    </a:lnTo>
                    <a:lnTo>
                      <a:pt x="1327" y="20"/>
                    </a:lnTo>
                    <a:lnTo>
                      <a:pt x="1170" y="79"/>
                    </a:lnTo>
                    <a:lnTo>
                      <a:pt x="1014" y="118"/>
                    </a:lnTo>
                    <a:lnTo>
                      <a:pt x="858" y="196"/>
                    </a:lnTo>
                    <a:lnTo>
                      <a:pt x="722" y="274"/>
                    </a:lnTo>
                    <a:lnTo>
                      <a:pt x="605" y="372"/>
                    </a:lnTo>
                    <a:lnTo>
                      <a:pt x="488" y="469"/>
                    </a:lnTo>
                    <a:lnTo>
                      <a:pt x="371" y="606"/>
                    </a:lnTo>
                    <a:lnTo>
                      <a:pt x="293" y="723"/>
                    </a:lnTo>
                    <a:lnTo>
                      <a:pt x="195" y="859"/>
                    </a:lnTo>
                    <a:lnTo>
                      <a:pt x="137" y="996"/>
                    </a:lnTo>
                    <a:lnTo>
                      <a:pt x="78" y="1152"/>
                    </a:lnTo>
                    <a:lnTo>
                      <a:pt x="39" y="1308"/>
                    </a:lnTo>
                    <a:lnTo>
                      <a:pt x="20" y="1483"/>
                    </a:lnTo>
                    <a:lnTo>
                      <a:pt x="0" y="1640"/>
                    </a:lnTo>
                    <a:lnTo>
                      <a:pt x="0" y="22357"/>
                    </a:lnTo>
                    <a:lnTo>
                      <a:pt x="0" y="22357"/>
                    </a:lnTo>
                    <a:lnTo>
                      <a:pt x="20" y="22532"/>
                    </a:lnTo>
                    <a:lnTo>
                      <a:pt x="39" y="22688"/>
                    </a:lnTo>
                    <a:lnTo>
                      <a:pt x="78" y="22844"/>
                    </a:lnTo>
                    <a:lnTo>
                      <a:pt x="137" y="23000"/>
                    </a:lnTo>
                    <a:lnTo>
                      <a:pt x="195" y="23137"/>
                    </a:lnTo>
                    <a:lnTo>
                      <a:pt x="293" y="23273"/>
                    </a:lnTo>
                    <a:lnTo>
                      <a:pt x="371" y="23410"/>
                    </a:lnTo>
                    <a:lnTo>
                      <a:pt x="488" y="23527"/>
                    </a:lnTo>
                    <a:lnTo>
                      <a:pt x="605" y="23625"/>
                    </a:lnTo>
                    <a:lnTo>
                      <a:pt x="722" y="23722"/>
                    </a:lnTo>
                    <a:lnTo>
                      <a:pt x="858" y="23800"/>
                    </a:lnTo>
                    <a:lnTo>
                      <a:pt x="1014" y="23878"/>
                    </a:lnTo>
                    <a:lnTo>
                      <a:pt x="1170" y="23937"/>
                    </a:lnTo>
                    <a:lnTo>
                      <a:pt x="1327" y="23976"/>
                    </a:lnTo>
                    <a:lnTo>
                      <a:pt x="1483" y="23995"/>
                    </a:lnTo>
                    <a:lnTo>
                      <a:pt x="1658" y="24015"/>
                    </a:lnTo>
                    <a:lnTo>
                      <a:pt x="42429" y="240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4" name="Google Shape;116;p15">
                <a:extLst>
                  <a:ext uri="{FF2B5EF4-FFF2-40B4-BE49-F238E27FC236}">
                    <a16:creationId xmlns:a16="http://schemas.microsoft.com/office/drawing/2014/main" id="{6CF3387F-4CCF-4582-B8C9-B9940926CF9D}"/>
                  </a:ext>
                </a:extLst>
              </p:cNvPr>
              <p:cNvSpPr/>
              <p:nvPr/>
            </p:nvSpPr>
            <p:spPr>
              <a:xfrm>
                <a:off x="653429" y="2260660"/>
                <a:ext cx="158500" cy="126667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10477" extrusionOk="0">
                    <a:moveTo>
                      <a:pt x="390" y="1"/>
                    </a:moveTo>
                    <a:lnTo>
                      <a:pt x="293" y="20"/>
                    </a:lnTo>
                    <a:lnTo>
                      <a:pt x="234" y="40"/>
                    </a:lnTo>
                    <a:lnTo>
                      <a:pt x="156" y="79"/>
                    </a:lnTo>
                    <a:lnTo>
                      <a:pt x="98" y="118"/>
                    </a:lnTo>
                    <a:lnTo>
                      <a:pt x="59" y="176"/>
                    </a:lnTo>
                    <a:lnTo>
                      <a:pt x="39" y="254"/>
                    </a:lnTo>
                    <a:lnTo>
                      <a:pt x="20" y="313"/>
                    </a:lnTo>
                    <a:lnTo>
                      <a:pt x="0" y="391"/>
                    </a:lnTo>
                    <a:lnTo>
                      <a:pt x="20" y="469"/>
                    </a:lnTo>
                    <a:lnTo>
                      <a:pt x="39" y="527"/>
                    </a:lnTo>
                    <a:lnTo>
                      <a:pt x="78" y="586"/>
                    </a:lnTo>
                    <a:lnTo>
                      <a:pt x="117" y="644"/>
                    </a:lnTo>
                    <a:lnTo>
                      <a:pt x="176" y="683"/>
                    </a:lnTo>
                    <a:lnTo>
                      <a:pt x="254" y="722"/>
                    </a:lnTo>
                    <a:lnTo>
                      <a:pt x="332" y="742"/>
                    </a:lnTo>
                    <a:lnTo>
                      <a:pt x="410" y="742"/>
                    </a:lnTo>
                    <a:lnTo>
                      <a:pt x="976" y="761"/>
                    </a:lnTo>
                    <a:lnTo>
                      <a:pt x="1522" y="742"/>
                    </a:lnTo>
                    <a:lnTo>
                      <a:pt x="1639" y="761"/>
                    </a:lnTo>
                    <a:lnTo>
                      <a:pt x="1717" y="781"/>
                    </a:lnTo>
                    <a:lnTo>
                      <a:pt x="1775" y="859"/>
                    </a:lnTo>
                    <a:lnTo>
                      <a:pt x="1834" y="956"/>
                    </a:lnTo>
                    <a:lnTo>
                      <a:pt x="3609" y="6809"/>
                    </a:lnTo>
                    <a:lnTo>
                      <a:pt x="3668" y="7023"/>
                    </a:lnTo>
                    <a:lnTo>
                      <a:pt x="3395" y="7023"/>
                    </a:lnTo>
                    <a:lnTo>
                      <a:pt x="3219" y="7043"/>
                    </a:lnTo>
                    <a:lnTo>
                      <a:pt x="3043" y="7082"/>
                    </a:lnTo>
                    <a:lnTo>
                      <a:pt x="2887" y="7140"/>
                    </a:lnTo>
                    <a:lnTo>
                      <a:pt x="2751" y="7238"/>
                    </a:lnTo>
                    <a:lnTo>
                      <a:pt x="2614" y="7335"/>
                    </a:lnTo>
                    <a:lnTo>
                      <a:pt x="2497" y="7472"/>
                    </a:lnTo>
                    <a:lnTo>
                      <a:pt x="2400" y="7608"/>
                    </a:lnTo>
                    <a:lnTo>
                      <a:pt x="2341" y="7765"/>
                    </a:lnTo>
                    <a:lnTo>
                      <a:pt x="2283" y="7940"/>
                    </a:lnTo>
                    <a:lnTo>
                      <a:pt x="2263" y="8096"/>
                    </a:lnTo>
                    <a:lnTo>
                      <a:pt x="2283" y="8252"/>
                    </a:lnTo>
                    <a:lnTo>
                      <a:pt x="2302" y="8428"/>
                    </a:lnTo>
                    <a:lnTo>
                      <a:pt x="2361" y="8584"/>
                    </a:lnTo>
                    <a:lnTo>
                      <a:pt x="2439" y="8720"/>
                    </a:lnTo>
                    <a:lnTo>
                      <a:pt x="2536" y="8857"/>
                    </a:lnTo>
                    <a:lnTo>
                      <a:pt x="2653" y="8994"/>
                    </a:lnTo>
                    <a:lnTo>
                      <a:pt x="2731" y="9052"/>
                    </a:lnTo>
                    <a:lnTo>
                      <a:pt x="2829" y="9130"/>
                    </a:lnTo>
                    <a:lnTo>
                      <a:pt x="3043" y="9208"/>
                    </a:lnTo>
                    <a:lnTo>
                      <a:pt x="3258" y="9247"/>
                    </a:lnTo>
                    <a:lnTo>
                      <a:pt x="3473" y="9267"/>
                    </a:lnTo>
                    <a:lnTo>
                      <a:pt x="11119" y="9267"/>
                    </a:lnTo>
                    <a:lnTo>
                      <a:pt x="11295" y="9306"/>
                    </a:lnTo>
                    <a:lnTo>
                      <a:pt x="11451" y="9345"/>
                    </a:lnTo>
                    <a:lnTo>
                      <a:pt x="11607" y="9403"/>
                    </a:lnTo>
                    <a:lnTo>
                      <a:pt x="11744" y="9481"/>
                    </a:lnTo>
                    <a:lnTo>
                      <a:pt x="11880" y="9598"/>
                    </a:lnTo>
                    <a:lnTo>
                      <a:pt x="11997" y="9715"/>
                    </a:lnTo>
                    <a:lnTo>
                      <a:pt x="12114" y="9871"/>
                    </a:lnTo>
                    <a:lnTo>
                      <a:pt x="12251" y="10086"/>
                    </a:lnTo>
                    <a:lnTo>
                      <a:pt x="12407" y="10281"/>
                    </a:lnTo>
                    <a:lnTo>
                      <a:pt x="12465" y="10359"/>
                    </a:lnTo>
                    <a:lnTo>
                      <a:pt x="12524" y="10398"/>
                    </a:lnTo>
                    <a:lnTo>
                      <a:pt x="12602" y="10437"/>
                    </a:lnTo>
                    <a:lnTo>
                      <a:pt x="12661" y="10457"/>
                    </a:lnTo>
                    <a:lnTo>
                      <a:pt x="12739" y="10476"/>
                    </a:lnTo>
                    <a:lnTo>
                      <a:pt x="12817" y="10457"/>
                    </a:lnTo>
                    <a:lnTo>
                      <a:pt x="12875" y="10437"/>
                    </a:lnTo>
                    <a:lnTo>
                      <a:pt x="12934" y="10398"/>
                    </a:lnTo>
                    <a:lnTo>
                      <a:pt x="13012" y="10359"/>
                    </a:lnTo>
                    <a:lnTo>
                      <a:pt x="13051" y="10301"/>
                    </a:lnTo>
                    <a:lnTo>
                      <a:pt x="13090" y="10242"/>
                    </a:lnTo>
                    <a:lnTo>
                      <a:pt x="13090" y="10164"/>
                    </a:lnTo>
                    <a:lnTo>
                      <a:pt x="13109" y="10086"/>
                    </a:lnTo>
                    <a:lnTo>
                      <a:pt x="13090" y="10008"/>
                    </a:lnTo>
                    <a:lnTo>
                      <a:pt x="13070" y="9949"/>
                    </a:lnTo>
                    <a:lnTo>
                      <a:pt x="13012" y="9871"/>
                    </a:lnTo>
                    <a:lnTo>
                      <a:pt x="12719" y="9442"/>
                    </a:lnTo>
                    <a:lnTo>
                      <a:pt x="12563" y="9208"/>
                    </a:lnTo>
                    <a:lnTo>
                      <a:pt x="12368" y="9033"/>
                    </a:lnTo>
                    <a:lnTo>
                      <a:pt x="12173" y="8857"/>
                    </a:lnTo>
                    <a:lnTo>
                      <a:pt x="11958" y="8740"/>
                    </a:lnTo>
                    <a:lnTo>
                      <a:pt x="11724" y="8642"/>
                    </a:lnTo>
                    <a:lnTo>
                      <a:pt x="11471" y="8564"/>
                    </a:lnTo>
                    <a:lnTo>
                      <a:pt x="11217" y="8525"/>
                    </a:lnTo>
                    <a:lnTo>
                      <a:pt x="3629" y="8525"/>
                    </a:lnTo>
                    <a:lnTo>
                      <a:pt x="3356" y="8506"/>
                    </a:lnTo>
                    <a:lnTo>
                      <a:pt x="3238" y="8486"/>
                    </a:lnTo>
                    <a:lnTo>
                      <a:pt x="3141" y="8428"/>
                    </a:lnTo>
                    <a:lnTo>
                      <a:pt x="3063" y="8330"/>
                    </a:lnTo>
                    <a:lnTo>
                      <a:pt x="3024" y="8194"/>
                    </a:lnTo>
                    <a:lnTo>
                      <a:pt x="3024" y="8077"/>
                    </a:lnTo>
                    <a:lnTo>
                      <a:pt x="3063" y="7960"/>
                    </a:lnTo>
                    <a:lnTo>
                      <a:pt x="3141" y="7862"/>
                    </a:lnTo>
                    <a:lnTo>
                      <a:pt x="3199" y="7843"/>
                    </a:lnTo>
                    <a:lnTo>
                      <a:pt x="3258" y="7804"/>
                    </a:lnTo>
                    <a:lnTo>
                      <a:pt x="3414" y="7784"/>
                    </a:lnTo>
                    <a:lnTo>
                      <a:pt x="3570" y="7765"/>
                    </a:lnTo>
                    <a:lnTo>
                      <a:pt x="11295" y="7765"/>
                    </a:lnTo>
                    <a:lnTo>
                      <a:pt x="11373" y="7726"/>
                    </a:lnTo>
                    <a:lnTo>
                      <a:pt x="11432" y="7706"/>
                    </a:lnTo>
                    <a:lnTo>
                      <a:pt x="11490" y="7648"/>
                    </a:lnTo>
                    <a:lnTo>
                      <a:pt x="11529" y="7569"/>
                    </a:lnTo>
                    <a:lnTo>
                      <a:pt x="11607" y="7374"/>
                    </a:lnTo>
                    <a:lnTo>
                      <a:pt x="11978" y="6204"/>
                    </a:lnTo>
                    <a:lnTo>
                      <a:pt x="12953" y="2985"/>
                    </a:lnTo>
                    <a:lnTo>
                      <a:pt x="12973" y="2849"/>
                    </a:lnTo>
                    <a:lnTo>
                      <a:pt x="12992" y="2751"/>
                    </a:lnTo>
                    <a:lnTo>
                      <a:pt x="12973" y="2654"/>
                    </a:lnTo>
                    <a:lnTo>
                      <a:pt x="12914" y="2556"/>
                    </a:lnTo>
                    <a:lnTo>
                      <a:pt x="12856" y="2498"/>
                    </a:lnTo>
                    <a:lnTo>
                      <a:pt x="12778" y="2459"/>
                    </a:lnTo>
                    <a:lnTo>
                      <a:pt x="12661" y="2419"/>
                    </a:lnTo>
                    <a:lnTo>
                      <a:pt x="3277" y="2419"/>
                    </a:lnTo>
                    <a:lnTo>
                      <a:pt x="3160" y="2400"/>
                    </a:lnTo>
                    <a:lnTo>
                      <a:pt x="3082" y="2361"/>
                    </a:lnTo>
                    <a:lnTo>
                      <a:pt x="3024" y="2302"/>
                    </a:lnTo>
                    <a:lnTo>
                      <a:pt x="2985" y="2205"/>
                    </a:lnTo>
                    <a:lnTo>
                      <a:pt x="2419" y="352"/>
                    </a:lnTo>
                    <a:lnTo>
                      <a:pt x="2361" y="215"/>
                    </a:lnTo>
                    <a:lnTo>
                      <a:pt x="2283" y="98"/>
                    </a:lnTo>
                    <a:lnTo>
                      <a:pt x="2244" y="59"/>
                    </a:lnTo>
                    <a:lnTo>
                      <a:pt x="2185" y="40"/>
                    </a:lnTo>
                    <a:lnTo>
                      <a:pt x="2107" y="20"/>
                    </a:lnTo>
                    <a:lnTo>
                      <a:pt x="20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5" name="Google Shape;117;p15">
                <a:extLst>
                  <a:ext uri="{FF2B5EF4-FFF2-40B4-BE49-F238E27FC236}">
                    <a16:creationId xmlns:a16="http://schemas.microsoft.com/office/drawing/2014/main" id="{2D3CA8D5-5168-4058-9D79-39F829827E86}"/>
                  </a:ext>
                </a:extLst>
              </p:cNvPr>
              <p:cNvSpPr/>
              <p:nvPr/>
            </p:nvSpPr>
            <p:spPr>
              <a:xfrm>
                <a:off x="697763" y="2376700"/>
                <a:ext cx="35629" cy="35617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6" extrusionOk="0">
                    <a:moveTo>
                      <a:pt x="1327" y="0"/>
                    </a:moveTo>
                    <a:lnTo>
                      <a:pt x="1191" y="20"/>
                    </a:lnTo>
                    <a:lnTo>
                      <a:pt x="1035" y="59"/>
                    </a:lnTo>
                    <a:lnTo>
                      <a:pt x="898" y="117"/>
                    </a:lnTo>
                    <a:lnTo>
                      <a:pt x="781" y="176"/>
                    </a:lnTo>
                    <a:lnTo>
                      <a:pt x="664" y="234"/>
                    </a:lnTo>
                    <a:lnTo>
                      <a:pt x="547" y="332"/>
                    </a:lnTo>
                    <a:lnTo>
                      <a:pt x="430" y="429"/>
                    </a:lnTo>
                    <a:lnTo>
                      <a:pt x="352" y="527"/>
                    </a:lnTo>
                    <a:lnTo>
                      <a:pt x="254" y="644"/>
                    </a:lnTo>
                    <a:lnTo>
                      <a:pt x="176" y="761"/>
                    </a:lnTo>
                    <a:lnTo>
                      <a:pt x="118" y="898"/>
                    </a:lnTo>
                    <a:lnTo>
                      <a:pt x="79" y="1034"/>
                    </a:lnTo>
                    <a:lnTo>
                      <a:pt x="40" y="1171"/>
                    </a:lnTo>
                    <a:lnTo>
                      <a:pt x="20" y="1327"/>
                    </a:lnTo>
                    <a:lnTo>
                      <a:pt x="1" y="1463"/>
                    </a:lnTo>
                    <a:lnTo>
                      <a:pt x="20" y="1619"/>
                    </a:lnTo>
                    <a:lnTo>
                      <a:pt x="40" y="1775"/>
                    </a:lnTo>
                    <a:lnTo>
                      <a:pt x="79" y="1912"/>
                    </a:lnTo>
                    <a:lnTo>
                      <a:pt x="118" y="2049"/>
                    </a:lnTo>
                    <a:lnTo>
                      <a:pt x="176" y="2166"/>
                    </a:lnTo>
                    <a:lnTo>
                      <a:pt x="254" y="2302"/>
                    </a:lnTo>
                    <a:lnTo>
                      <a:pt x="332" y="2400"/>
                    </a:lnTo>
                    <a:lnTo>
                      <a:pt x="430" y="2517"/>
                    </a:lnTo>
                    <a:lnTo>
                      <a:pt x="527" y="2614"/>
                    </a:lnTo>
                    <a:lnTo>
                      <a:pt x="644" y="2692"/>
                    </a:lnTo>
                    <a:lnTo>
                      <a:pt x="761" y="2770"/>
                    </a:lnTo>
                    <a:lnTo>
                      <a:pt x="898" y="2829"/>
                    </a:lnTo>
                    <a:lnTo>
                      <a:pt x="1035" y="2887"/>
                    </a:lnTo>
                    <a:lnTo>
                      <a:pt x="1171" y="2926"/>
                    </a:lnTo>
                    <a:lnTo>
                      <a:pt x="1327" y="2946"/>
                    </a:lnTo>
                    <a:lnTo>
                      <a:pt x="1620" y="2946"/>
                    </a:lnTo>
                    <a:lnTo>
                      <a:pt x="1756" y="2926"/>
                    </a:lnTo>
                    <a:lnTo>
                      <a:pt x="1912" y="2887"/>
                    </a:lnTo>
                    <a:lnTo>
                      <a:pt x="2049" y="2848"/>
                    </a:lnTo>
                    <a:lnTo>
                      <a:pt x="2166" y="2790"/>
                    </a:lnTo>
                    <a:lnTo>
                      <a:pt x="2283" y="2712"/>
                    </a:lnTo>
                    <a:lnTo>
                      <a:pt x="2400" y="2614"/>
                    </a:lnTo>
                    <a:lnTo>
                      <a:pt x="2517" y="2536"/>
                    </a:lnTo>
                    <a:lnTo>
                      <a:pt x="2615" y="2419"/>
                    </a:lnTo>
                    <a:lnTo>
                      <a:pt x="2693" y="2302"/>
                    </a:lnTo>
                    <a:lnTo>
                      <a:pt x="2771" y="2185"/>
                    </a:lnTo>
                    <a:lnTo>
                      <a:pt x="2829" y="2049"/>
                    </a:lnTo>
                    <a:lnTo>
                      <a:pt x="2888" y="1932"/>
                    </a:lnTo>
                    <a:lnTo>
                      <a:pt x="2927" y="1775"/>
                    </a:lnTo>
                    <a:lnTo>
                      <a:pt x="2946" y="1639"/>
                    </a:lnTo>
                    <a:lnTo>
                      <a:pt x="2946" y="1483"/>
                    </a:lnTo>
                    <a:lnTo>
                      <a:pt x="2946" y="1327"/>
                    </a:lnTo>
                    <a:lnTo>
                      <a:pt x="2927" y="1190"/>
                    </a:lnTo>
                    <a:lnTo>
                      <a:pt x="2888" y="1034"/>
                    </a:lnTo>
                    <a:lnTo>
                      <a:pt x="2829" y="898"/>
                    </a:lnTo>
                    <a:lnTo>
                      <a:pt x="2771" y="761"/>
                    </a:lnTo>
                    <a:lnTo>
                      <a:pt x="2693" y="644"/>
                    </a:lnTo>
                    <a:lnTo>
                      <a:pt x="2615" y="527"/>
                    </a:lnTo>
                    <a:lnTo>
                      <a:pt x="2517" y="429"/>
                    </a:lnTo>
                    <a:lnTo>
                      <a:pt x="2420" y="332"/>
                    </a:lnTo>
                    <a:lnTo>
                      <a:pt x="2303" y="254"/>
                    </a:lnTo>
                    <a:lnTo>
                      <a:pt x="2185" y="176"/>
                    </a:lnTo>
                    <a:lnTo>
                      <a:pt x="2049" y="117"/>
                    </a:lnTo>
                    <a:lnTo>
                      <a:pt x="1912" y="59"/>
                    </a:lnTo>
                    <a:lnTo>
                      <a:pt x="1776" y="20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6" name="Google Shape;118;p15">
                <a:extLst>
                  <a:ext uri="{FF2B5EF4-FFF2-40B4-BE49-F238E27FC236}">
                    <a16:creationId xmlns:a16="http://schemas.microsoft.com/office/drawing/2014/main" id="{26FCAA61-6270-4D76-9E31-1321DE766C59}"/>
                  </a:ext>
                </a:extLst>
              </p:cNvPr>
              <p:cNvSpPr/>
              <p:nvPr/>
            </p:nvSpPr>
            <p:spPr>
              <a:xfrm>
                <a:off x="760970" y="2376700"/>
                <a:ext cx="35859" cy="35617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946" extrusionOk="0">
                    <a:moveTo>
                      <a:pt x="1347" y="0"/>
                    </a:moveTo>
                    <a:lnTo>
                      <a:pt x="1191" y="20"/>
                    </a:lnTo>
                    <a:lnTo>
                      <a:pt x="1054" y="59"/>
                    </a:lnTo>
                    <a:lnTo>
                      <a:pt x="917" y="117"/>
                    </a:lnTo>
                    <a:lnTo>
                      <a:pt x="781" y="176"/>
                    </a:lnTo>
                    <a:lnTo>
                      <a:pt x="664" y="254"/>
                    </a:lnTo>
                    <a:lnTo>
                      <a:pt x="547" y="332"/>
                    </a:lnTo>
                    <a:lnTo>
                      <a:pt x="449" y="429"/>
                    </a:lnTo>
                    <a:lnTo>
                      <a:pt x="352" y="527"/>
                    </a:lnTo>
                    <a:lnTo>
                      <a:pt x="254" y="644"/>
                    </a:lnTo>
                    <a:lnTo>
                      <a:pt x="176" y="761"/>
                    </a:lnTo>
                    <a:lnTo>
                      <a:pt x="118" y="898"/>
                    </a:lnTo>
                    <a:lnTo>
                      <a:pt x="79" y="1034"/>
                    </a:lnTo>
                    <a:lnTo>
                      <a:pt x="40" y="1171"/>
                    </a:lnTo>
                    <a:lnTo>
                      <a:pt x="20" y="1327"/>
                    </a:lnTo>
                    <a:lnTo>
                      <a:pt x="1" y="1483"/>
                    </a:lnTo>
                    <a:lnTo>
                      <a:pt x="20" y="1619"/>
                    </a:lnTo>
                    <a:lnTo>
                      <a:pt x="40" y="1775"/>
                    </a:lnTo>
                    <a:lnTo>
                      <a:pt x="79" y="1912"/>
                    </a:lnTo>
                    <a:lnTo>
                      <a:pt x="118" y="2049"/>
                    </a:lnTo>
                    <a:lnTo>
                      <a:pt x="176" y="2166"/>
                    </a:lnTo>
                    <a:lnTo>
                      <a:pt x="254" y="2302"/>
                    </a:lnTo>
                    <a:lnTo>
                      <a:pt x="352" y="2400"/>
                    </a:lnTo>
                    <a:lnTo>
                      <a:pt x="449" y="2517"/>
                    </a:lnTo>
                    <a:lnTo>
                      <a:pt x="547" y="2614"/>
                    </a:lnTo>
                    <a:lnTo>
                      <a:pt x="664" y="2692"/>
                    </a:lnTo>
                    <a:lnTo>
                      <a:pt x="781" y="2770"/>
                    </a:lnTo>
                    <a:lnTo>
                      <a:pt x="917" y="2829"/>
                    </a:lnTo>
                    <a:lnTo>
                      <a:pt x="1054" y="2887"/>
                    </a:lnTo>
                    <a:lnTo>
                      <a:pt x="1191" y="2926"/>
                    </a:lnTo>
                    <a:lnTo>
                      <a:pt x="1327" y="2946"/>
                    </a:lnTo>
                    <a:lnTo>
                      <a:pt x="1639" y="2946"/>
                    </a:lnTo>
                    <a:lnTo>
                      <a:pt x="1776" y="2926"/>
                    </a:lnTo>
                    <a:lnTo>
                      <a:pt x="1912" y="2887"/>
                    </a:lnTo>
                    <a:lnTo>
                      <a:pt x="2049" y="2829"/>
                    </a:lnTo>
                    <a:lnTo>
                      <a:pt x="2185" y="2770"/>
                    </a:lnTo>
                    <a:lnTo>
                      <a:pt x="2303" y="2692"/>
                    </a:lnTo>
                    <a:lnTo>
                      <a:pt x="2420" y="2614"/>
                    </a:lnTo>
                    <a:lnTo>
                      <a:pt x="2517" y="2517"/>
                    </a:lnTo>
                    <a:lnTo>
                      <a:pt x="2615" y="2419"/>
                    </a:lnTo>
                    <a:lnTo>
                      <a:pt x="2712" y="2302"/>
                    </a:lnTo>
                    <a:lnTo>
                      <a:pt x="2790" y="2185"/>
                    </a:lnTo>
                    <a:lnTo>
                      <a:pt x="2849" y="2049"/>
                    </a:lnTo>
                    <a:lnTo>
                      <a:pt x="2888" y="1912"/>
                    </a:lnTo>
                    <a:lnTo>
                      <a:pt x="2927" y="1775"/>
                    </a:lnTo>
                    <a:lnTo>
                      <a:pt x="2966" y="1619"/>
                    </a:lnTo>
                    <a:lnTo>
                      <a:pt x="2966" y="1483"/>
                    </a:lnTo>
                    <a:lnTo>
                      <a:pt x="2966" y="1327"/>
                    </a:lnTo>
                    <a:lnTo>
                      <a:pt x="2946" y="1190"/>
                    </a:lnTo>
                    <a:lnTo>
                      <a:pt x="2907" y="1034"/>
                    </a:lnTo>
                    <a:lnTo>
                      <a:pt x="2849" y="917"/>
                    </a:lnTo>
                    <a:lnTo>
                      <a:pt x="2790" y="781"/>
                    </a:lnTo>
                    <a:lnTo>
                      <a:pt x="2712" y="664"/>
                    </a:lnTo>
                    <a:lnTo>
                      <a:pt x="2634" y="546"/>
                    </a:lnTo>
                    <a:lnTo>
                      <a:pt x="2537" y="429"/>
                    </a:lnTo>
                    <a:lnTo>
                      <a:pt x="2439" y="332"/>
                    </a:lnTo>
                    <a:lnTo>
                      <a:pt x="2322" y="254"/>
                    </a:lnTo>
                    <a:lnTo>
                      <a:pt x="2185" y="176"/>
                    </a:lnTo>
                    <a:lnTo>
                      <a:pt x="2068" y="117"/>
                    </a:lnTo>
                    <a:lnTo>
                      <a:pt x="1932" y="59"/>
                    </a:lnTo>
                    <a:lnTo>
                      <a:pt x="1795" y="20"/>
                    </a:lnTo>
                    <a:lnTo>
                      <a:pt x="16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7" name="Google Shape;119;p15">
                <a:extLst>
                  <a:ext uri="{FF2B5EF4-FFF2-40B4-BE49-F238E27FC236}">
                    <a16:creationId xmlns:a16="http://schemas.microsoft.com/office/drawing/2014/main" id="{B4A554BB-75A5-4C7B-877B-F4BE3B992D94}"/>
                  </a:ext>
                </a:extLst>
              </p:cNvPr>
              <p:cNvSpPr/>
              <p:nvPr/>
            </p:nvSpPr>
            <p:spPr>
              <a:xfrm>
                <a:off x="491871" y="2239430"/>
                <a:ext cx="11982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4" extrusionOk="0">
                    <a:moveTo>
                      <a:pt x="703" y="1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37"/>
                    </a:lnTo>
                    <a:lnTo>
                      <a:pt x="196" y="215"/>
                    </a:lnTo>
                    <a:lnTo>
                      <a:pt x="118" y="313"/>
                    </a:lnTo>
                    <a:lnTo>
                      <a:pt x="40" y="450"/>
                    </a:lnTo>
                    <a:lnTo>
                      <a:pt x="1" y="567"/>
                    </a:lnTo>
                    <a:lnTo>
                      <a:pt x="1" y="723"/>
                    </a:lnTo>
                    <a:lnTo>
                      <a:pt x="1" y="762"/>
                    </a:lnTo>
                    <a:lnTo>
                      <a:pt x="1" y="898"/>
                    </a:lnTo>
                    <a:lnTo>
                      <a:pt x="40" y="1035"/>
                    </a:lnTo>
                    <a:lnTo>
                      <a:pt x="118" y="1152"/>
                    </a:lnTo>
                    <a:lnTo>
                      <a:pt x="196" y="1249"/>
                    </a:lnTo>
                    <a:lnTo>
                      <a:pt x="313" y="1347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4"/>
                    </a:lnTo>
                    <a:lnTo>
                      <a:pt x="9208" y="1464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598" y="1347"/>
                    </a:lnTo>
                    <a:lnTo>
                      <a:pt x="9696" y="1249"/>
                    </a:lnTo>
                    <a:lnTo>
                      <a:pt x="9793" y="1152"/>
                    </a:lnTo>
                    <a:lnTo>
                      <a:pt x="9852" y="1035"/>
                    </a:lnTo>
                    <a:lnTo>
                      <a:pt x="9891" y="898"/>
                    </a:lnTo>
                    <a:lnTo>
                      <a:pt x="9910" y="762"/>
                    </a:lnTo>
                    <a:lnTo>
                      <a:pt x="9910" y="723"/>
                    </a:lnTo>
                    <a:lnTo>
                      <a:pt x="9891" y="567"/>
                    </a:lnTo>
                    <a:lnTo>
                      <a:pt x="9852" y="450"/>
                    </a:lnTo>
                    <a:lnTo>
                      <a:pt x="9793" y="313"/>
                    </a:lnTo>
                    <a:lnTo>
                      <a:pt x="9696" y="215"/>
                    </a:lnTo>
                    <a:lnTo>
                      <a:pt x="9598" y="13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8" name="Google Shape;120;p15">
                <a:extLst>
                  <a:ext uri="{FF2B5EF4-FFF2-40B4-BE49-F238E27FC236}">
                    <a16:creationId xmlns:a16="http://schemas.microsoft.com/office/drawing/2014/main" id="{B118AA5D-0345-4B5D-8BDB-617351FBDF76}"/>
                  </a:ext>
                </a:extLst>
              </p:cNvPr>
              <p:cNvSpPr/>
              <p:nvPr/>
            </p:nvSpPr>
            <p:spPr>
              <a:xfrm>
                <a:off x="491871" y="2272920"/>
                <a:ext cx="119824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5" fill="none" extrusionOk="0">
                    <a:moveTo>
                      <a:pt x="9208" y="1"/>
                    </a:moveTo>
                    <a:lnTo>
                      <a:pt x="703" y="1"/>
                    </a:lnTo>
                    <a:lnTo>
                      <a:pt x="703" y="1"/>
                    </a:ln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8"/>
                    </a:lnTo>
                    <a:lnTo>
                      <a:pt x="196" y="216"/>
                    </a:lnTo>
                    <a:lnTo>
                      <a:pt x="118" y="313"/>
                    </a:lnTo>
                    <a:lnTo>
                      <a:pt x="40" y="450"/>
                    </a:lnTo>
                    <a:lnTo>
                      <a:pt x="1" y="567"/>
                    </a:lnTo>
                    <a:lnTo>
                      <a:pt x="1" y="723"/>
                    </a:lnTo>
                    <a:lnTo>
                      <a:pt x="1" y="762"/>
                    </a:lnTo>
                    <a:lnTo>
                      <a:pt x="1" y="762"/>
                    </a:lnTo>
                    <a:lnTo>
                      <a:pt x="1" y="898"/>
                    </a:lnTo>
                    <a:lnTo>
                      <a:pt x="40" y="1035"/>
                    </a:lnTo>
                    <a:lnTo>
                      <a:pt x="118" y="1152"/>
                    </a:lnTo>
                    <a:lnTo>
                      <a:pt x="196" y="1249"/>
                    </a:lnTo>
                    <a:lnTo>
                      <a:pt x="313" y="1347"/>
                    </a:lnTo>
                    <a:lnTo>
                      <a:pt x="430" y="1405"/>
                    </a:lnTo>
                    <a:lnTo>
                      <a:pt x="566" y="1445"/>
                    </a:lnTo>
                    <a:lnTo>
                      <a:pt x="703" y="1464"/>
                    </a:lnTo>
                    <a:lnTo>
                      <a:pt x="9208" y="1464"/>
                    </a:lnTo>
                    <a:lnTo>
                      <a:pt x="9208" y="1464"/>
                    </a:lnTo>
                    <a:lnTo>
                      <a:pt x="9345" y="1445"/>
                    </a:lnTo>
                    <a:lnTo>
                      <a:pt x="9481" y="1405"/>
                    </a:lnTo>
                    <a:lnTo>
                      <a:pt x="9598" y="1347"/>
                    </a:lnTo>
                    <a:lnTo>
                      <a:pt x="9696" y="1249"/>
                    </a:lnTo>
                    <a:lnTo>
                      <a:pt x="9793" y="1152"/>
                    </a:lnTo>
                    <a:lnTo>
                      <a:pt x="9852" y="1035"/>
                    </a:lnTo>
                    <a:lnTo>
                      <a:pt x="9891" y="898"/>
                    </a:lnTo>
                    <a:lnTo>
                      <a:pt x="9910" y="762"/>
                    </a:lnTo>
                    <a:lnTo>
                      <a:pt x="9910" y="723"/>
                    </a:lnTo>
                    <a:lnTo>
                      <a:pt x="9910" y="723"/>
                    </a:lnTo>
                    <a:lnTo>
                      <a:pt x="9891" y="567"/>
                    </a:lnTo>
                    <a:lnTo>
                      <a:pt x="9852" y="450"/>
                    </a:lnTo>
                    <a:lnTo>
                      <a:pt x="9793" y="313"/>
                    </a:lnTo>
                    <a:lnTo>
                      <a:pt x="9696" y="216"/>
                    </a:lnTo>
                    <a:lnTo>
                      <a:pt x="9598" y="118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69" name="Google Shape;121;p15">
                <a:extLst>
                  <a:ext uri="{FF2B5EF4-FFF2-40B4-BE49-F238E27FC236}">
                    <a16:creationId xmlns:a16="http://schemas.microsoft.com/office/drawing/2014/main" id="{CA2B76D3-0297-454F-A6F3-B40C9F377842}"/>
                  </a:ext>
                </a:extLst>
              </p:cNvPr>
              <p:cNvSpPr/>
              <p:nvPr/>
            </p:nvSpPr>
            <p:spPr>
              <a:xfrm>
                <a:off x="491871" y="2308307"/>
                <a:ext cx="11982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4" extrusionOk="0">
                    <a:moveTo>
                      <a:pt x="703" y="0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196" y="215"/>
                    </a:lnTo>
                    <a:lnTo>
                      <a:pt x="118" y="312"/>
                    </a:lnTo>
                    <a:lnTo>
                      <a:pt x="40" y="429"/>
                    </a:lnTo>
                    <a:lnTo>
                      <a:pt x="1" y="566"/>
                    </a:lnTo>
                    <a:lnTo>
                      <a:pt x="1" y="722"/>
                    </a:lnTo>
                    <a:lnTo>
                      <a:pt x="1" y="741"/>
                    </a:lnTo>
                    <a:lnTo>
                      <a:pt x="1" y="897"/>
                    </a:lnTo>
                    <a:lnTo>
                      <a:pt x="40" y="1034"/>
                    </a:lnTo>
                    <a:lnTo>
                      <a:pt x="118" y="1151"/>
                    </a:lnTo>
                    <a:lnTo>
                      <a:pt x="196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598" y="1346"/>
                    </a:lnTo>
                    <a:lnTo>
                      <a:pt x="9696" y="1249"/>
                    </a:lnTo>
                    <a:lnTo>
                      <a:pt x="9793" y="1151"/>
                    </a:lnTo>
                    <a:lnTo>
                      <a:pt x="9852" y="1034"/>
                    </a:lnTo>
                    <a:lnTo>
                      <a:pt x="9891" y="897"/>
                    </a:lnTo>
                    <a:lnTo>
                      <a:pt x="9910" y="741"/>
                    </a:lnTo>
                    <a:lnTo>
                      <a:pt x="9910" y="722"/>
                    </a:lnTo>
                    <a:lnTo>
                      <a:pt x="9891" y="566"/>
                    </a:lnTo>
                    <a:lnTo>
                      <a:pt x="9852" y="429"/>
                    </a:lnTo>
                    <a:lnTo>
                      <a:pt x="9793" y="312"/>
                    </a:lnTo>
                    <a:lnTo>
                      <a:pt x="9696" y="215"/>
                    </a:lnTo>
                    <a:lnTo>
                      <a:pt x="959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0" name="Google Shape;122;p15">
                <a:extLst>
                  <a:ext uri="{FF2B5EF4-FFF2-40B4-BE49-F238E27FC236}">
                    <a16:creationId xmlns:a16="http://schemas.microsoft.com/office/drawing/2014/main" id="{AE3E235B-6CDF-459E-86CD-EDED47151639}"/>
                  </a:ext>
                </a:extLst>
              </p:cNvPr>
              <p:cNvSpPr/>
              <p:nvPr/>
            </p:nvSpPr>
            <p:spPr>
              <a:xfrm>
                <a:off x="491871" y="2308307"/>
                <a:ext cx="11982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4" fill="none" extrusionOk="0">
                    <a:moveTo>
                      <a:pt x="9208" y="0"/>
                    </a:moveTo>
                    <a:lnTo>
                      <a:pt x="703" y="0"/>
                    </a:lnTo>
                    <a:lnTo>
                      <a:pt x="703" y="0"/>
                    </a:ln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196" y="215"/>
                    </a:lnTo>
                    <a:lnTo>
                      <a:pt x="118" y="312"/>
                    </a:lnTo>
                    <a:lnTo>
                      <a:pt x="40" y="429"/>
                    </a:lnTo>
                    <a:lnTo>
                      <a:pt x="1" y="566"/>
                    </a:lnTo>
                    <a:lnTo>
                      <a:pt x="1" y="722"/>
                    </a:lnTo>
                    <a:lnTo>
                      <a:pt x="1" y="741"/>
                    </a:lnTo>
                    <a:lnTo>
                      <a:pt x="1" y="741"/>
                    </a:lnTo>
                    <a:lnTo>
                      <a:pt x="1" y="897"/>
                    </a:lnTo>
                    <a:lnTo>
                      <a:pt x="40" y="1034"/>
                    </a:lnTo>
                    <a:lnTo>
                      <a:pt x="118" y="1151"/>
                    </a:lnTo>
                    <a:lnTo>
                      <a:pt x="196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598" y="1346"/>
                    </a:lnTo>
                    <a:lnTo>
                      <a:pt x="9696" y="1249"/>
                    </a:lnTo>
                    <a:lnTo>
                      <a:pt x="9793" y="1151"/>
                    </a:lnTo>
                    <a:lnTo>
                      <a:pt x="9852" y="1034"/>
                    </a:lnTo>
                    <a:lnTo>
                      <a:pt x="9891" y="897"/>
                    </a:lnTo>
                    <a:lnTo>
                      <a:pt x="9910" y="741"/>
                    </a:lnTo>
                    <a:lnTo>
                      <a:pt x="9910" y="722"/>
                    </a:lnTo>
                    <a:lnTo>
                      <a:pt x="9910" y="722"/>
                    </a:lnTo>
                    <a:lnTo>
                      <a:pt x="9891" y="566"/>
                    </a:lnTo>
                    <a:lnTo>
                      <a:pt x="9852" y="429"/>
                    </a:lnTo>
                    <a:lnTo>
                      <a:pt x="9793" y="312"/>
                    </a:lnTo>
                    <a:lnTo>
                      <a:pt x="9696" y="215"/>
                    </a:lnTo>
                    <a:lnTo>
                      <a:pt x="959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1" name="Google Shape;123;p15">
                <a:extLst>
                  <a:ext uri="{FF2B5EF4-FFF2-40B4-BE49-F238E27FC236}">
                    <a16:creationId xmlns:a16="http://schemas.microsoft.com/office/drawing/2014/main" id="{E2A22C4F-4CAA-4737-BC12-35C560E0BE93}"/>
                  </a:ext>
                </a:extLst>
              </p:cNvPr>
              <p:cNvSpPr/>
              <p:nvPr/>
            </p:nvSpPr>
            <p:spPr>
              <a:xfrm>
                <a:off x="491871" y="2341796"/>
                <a:ext cx="11982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4" extrusionOk="0">
                    <a:moveTo>
                      <a:pt x="703" y="0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196" y="215"/>
                    </a:lnTo>
                    <a:lnTo>
                      <a:pt x="118" y="312"/>
                    </a:lnTo>
                    <a:lnTo>
                      <a:pt x="40" y="429"/>
                    </a:lnTo>
                    <a:lnTo>
                      <a:pt x="1" y="566"/>
                    </a:lnTo>
                    <a:lnTo>
                      <a:pt x="1" y="702"/>
                    </a:lnTo>
                    <a:lnTo>
                      <a:pt x="1" y="741"/>
                    </a:lnTo>
                    <a:lnTo>
                      <a:pt x="1" y="897"/>
                    </a:lnTo>
                    <a:lnTo>
                      <a:pt x="40" y="1034"/>
                    </a:lnTo>
                    <a:lnTo>
                      <a:pt x="118" y="1151"/>
                    </a:lnTo>
                    <a:lnTo>
                      <a:pt x="196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598" y="1346"/>
                    </a:lnTo>
                    <a:lnTo>
                      <a:pt x="9696" y="1249"/>
                    </a:lnTo>
                    <a:lnTo>
                      <a:pt x="9793" y="1151"/>
                    </a:lnTo>
                    <a:lnTo>
                      <a:pt x="9852" y="1034"/>
                    </a:lnTo>
                    <a:lnTo>
                      <a:pt x="9891" y="897"/>
                    </a:lnTo>
                    <a:lnTo>
                      <a:pt x="9910" y="741"/>
                    </a:lnTo>
                    <a:lnTo>
                      <a:pt x="9910" y="702"/>
                    </a:lnTo>
                    <a:lnTo>
                      <a:pt x="9891" y="566"/>
                    </a:lnTo>
                    <a:lnTo>
                      <a:pt x="9852" y="429"/>
                    </a:lnTo>
                    <a:lnTo>
                      <a:pt x="9793" y="312"/>
                    </a:lnTo>
                    <a:lnTo>
                      <a:pt x="9696" y="215"/>
                    </a:lnTo>
                    <a:lnTo>
                      <a:pt x="959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2" name="Google Shape;124;p15">
                <a:extLst>
                  <a:ext uri="{FF2B5EF4-FFF2-40B4-BE49-F238E27FC236}">
                    <a16:creationId xmlns:a16="http://schemas.microsoft.com/office/drawing/2014/main" id="{1E23E630-F13E-4070-82E3-1F6402F06958}"/>
                  </a:ext>
                </a:extLst>
              </p:cNvPr>
              <p:cNvSpPr/>
              <p:nvPr/>
            </p:nvSpPr>
            <p:spPr>
              <a:xfrm>
                <a:off x="491871" y="2341796"/>
                <a:ext cx="11982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4" fill="none" extrusionOk="0">
                    <a:moveTo>
                      <a:pt x="9208" y="0"/>
                    </a:moveTo>
                    <a:lnTo>
                      <a:pt x="703" y="0"/>
                    </a:lnTo>
                    <a:lnTo>
                      <a:pt x="703" y="0"/>
                    </a:ln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196" y="215"/>
                    </a:lnTo>
                    <a:lnTo>
                      <a:pt x="118" y="312"/>
                    </a:lnTo>
                    <a:lnTo>
                      <a:pt x="40" y="429"/>
                    </a:lnTo>
                    <a:lnTo>
                      <a:pt x="1" y="566"/>
                    </a:lnTo>
                    <a:lnTo>
                      <a:pt x="1" y="702"/>
                    </a:lnTo>
                    <a:lnTo>
                      <a:pt x="1" y="741"/>
                    </a:lnTo>
                    <a:lnTo>
                      <a:pt x="1" y="741"/>
                    </a:lnTo>
                    <a:lnTo>
                      <a:pt x="1" y="897"/>
                    </a:lnTo>
                    <a:lnTo>
                      <a:pt x="40" y="1034"/>
                    </a:lnTo>
                    <a:lnTo>
                      <a:pt x="118" y="1151"/>
                    </a:lnTo>
                    <a:lnTo>
                      <a:pt x="196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598" y="1346"/>
                    </a:lnTo>
                    <a:lnTo>
                      <a:pt x="9696" y="1249"/>
                    </a:lnTo>
                    <a:lnTo>
                      <a:pt x="9793" y="1151"/>
                    </a:lnTo>
                    <a:lnTo>
                      <a:pt x="9852" y="1034"/>
                    </a:lnTo>
                    <a:lnTo>
                      <a:pt x="9891" y="897"/>
                    </a:lnTo>
                    <a:lnTo>
                      <a:pt x="9910" y="741"/>
                    </a:lnTo>
                    <a:lnTo>
                      <a:pt x="9910" y="702"/>
                    </a:lnTo>
                    <a:lnTo>
                      <a:pt x="9910" y="702"/>
                    </a:lnTo>
                    <a:lnTo>
                      <a:pt x="9891" y="566"/>
                    </a:lnTo>
                    <a:lnTo>
                      <a:pt x="9852" y="429"/>
                    </a:lnTo>
                    <a:lnTo>
                      <a:pt x="9793" y="312"/>
                    </a:lnTo>
                    <a:lnTo>
                      <a:pt x="9696" y="215"/>
                    </a:lnTo>
                    <a:lnTo>
                      <a:pt x="959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3" name="Google Shape;125;p15">
                <a:extLst>
                  <a:ext uri="{FF2B5EF4-FFF2-40B4-BE49-F238E27FC236}">
                    <a16:creationId xmlns:a16="http://schemas.microsoft.com/office/drawing/2014/main" id="{1D2BC936-8373-4034-8713-09DA8D4E27C4}"/>
                  </a:ext>
                </a:extLst>
              </p:cNvPr>
              <p:cNvSpPr/>
              <p:nvPr/>
            </p:nvSpPr>
            <p:spPr>
              <a:xfrm>
                <a:off x="491871" y="2377172"/>
                <a:ext cx="11982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4" extrusionOk="0">
                    <a:moveTo>
                      <a:pt x="703" y="0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196" y="215"/>
                    </a:lnTo>
                    <a:lnTo>
                      <a:pt x="118" y="312"/>
                    </a:lnTo>
                    <a:lnTo>
                      <a:pt x="40" y="429"/>
                    </a:lnTo>
                    <a:lnTo>
                      <a:pt x="1" y="566"/>
                    </a:lnTo>
                    <a:lnTo>
                      <a:pt x="1" y="703"/>
                    </a:lnTo>
                    <a:lnTo>
                      <a:pt x="1" y="742"/>
                    </a:lnTo>
                    <a:lnTo>
                      <a:pt x="1" y="898"/>
                    </a:lnTo>
                    <a:lnTo>
                      <a:pt x="40" y="1015"/>
                    </a:lnTo>
                    <a:lnTo>
                      <a:pt x="118" y="1151"/>
                    </a:lnTo>
                    <a:lnTo>
                      <a:pt x="196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598" y="1346"/>
                    </a:lnTo>
                    <a:lnTo>
                      <a:pt x="9696" y="1249"/>
                    </a:lnTo>
                    <a:lnTo>
                      <a:pt x="9793" y="1151"/>
                    </a:lnTo>
                    <a:lnTo>
                      <a:pt x="9852" y="1015"/>
                    </a:lnTo>
                    <a:lnTo>
                      <a:pt x="9891" y="898"/>
                    </a:lnTo>
                    <a:lnTo>
                      <a:pt x="9910" y="742"/>
                    </a:lnTo>
                    <a:lnTo>
                      <a:pt x="9910" y="703"/>
                    </a:lnTo>
                    <a:lnTo>
                      <a:pt x="9891" y="566"/>
                    </a:lnTo>
                    <a:lnTo>
                      <a:pt x="9852" y="429"/>
                    </a:lnTo>
                    <a:lnTo>
                      <a:pt x="9793" y="312"/>
                    </a:lnTo>
                    <a:lnTo>
                      <a:pt x="9696" y="215"/>
                    </a:lnTo>
                    <a:lnTo>
                      <a:pt x="959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4" name="Google Shape;126;p15">
                <a:extLst>
                  <a:ext uri="{FF2B5EF4-FFF2-40B4-BE49-F238E27FC236}">
                    <a16:creationId xmlns:a16="http://schemas.microsoft.com/office/drawing/2014/main" id="{858D7106-BAD6-47B5-B724-2EF7355F708D}"/>
                  </a:ext>
                </a:extLst>
              </p:cNvPr>
              <p:cNvSpPr/>
              <p:nvPr/>
            </p:nvSpPr>
            <p:spPr>
              <a:xfrm>
                <a:off x="491871" y="2377172"/>
                <a:ext cx="11982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4" fill="none" extrusionOk="0">
                    <a:moveTo>
                      <a:pt x="9208" y="0"/>
                    </a:moveTo>
                    <a:lnTo>
                      <a:pt x="703" y="0"/>
                    </a:lnTo>
                    <a:lnTo>
                      <a:pt x="703" y="0"/>
                    </a:ln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196" y="215"/>
                    </a:lnTo>
                    <a:lnTo>
                      <a:pt x="118" y="312"/>
                    </a:lnTo>
                    <a:lnTo>
                      <a:pt x="40" y="429"/>
                    </a:lnTo>
                    <a:lnTo>
                      <a:pt x="1" y="566"/>
                    </a:lnTo>
                    <a:lnTo>
                      <a:pt x="1" y="703"/>
                    </a:lnTo>
                    <a:lnTo>
                      <a:pt x="1" y="742"/>
                    </a:lnTo>
                    <a:lnTo>
                      <a:pt x="1" y="742"/>
                    </a:lnTo>
                    <a:lnTo>
                      <a:pt x="1" y="898"/>
                    </a:lnTo>
                    <a:lnTo>
                      <a:pt x="40" y="1015"/>
                    </a:lnTo>
                    <a:lnTo>
                      <a:pt x="118" y="1151"/>
                    </a:lnTo>
                    <a:lnTo>
                      <a:pt x="196" y="1249"/>
                    </a:lnTo>
                    <a:lnTo>
                      <a:pt x="313" y="1346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598" y="1346"/>
                    </a:lnTo>
                    <a:lnTo>
                      <a:pt x="9696" y="1249"/>
                    </a:lnTo>
                    <a:lnTo>
                      <a:pt x="9793" y="1151"/>
                    </a:lnTo>
                    <a:lnTo>
                      <a:pt x="9852" y="1015"/>
                    </a:lnTo>
                    <a:lnTo>
                      <a:pt x="9891" y="898"/>
                    </a:lnTo>
                    <a:lnTo>
                      <a:pt x="9910" y="742"/>
                    </a:lnTo>
                    <a:lnTo>
                      <a:pt x="9910" y="703"/>
                    </a:lnTo>
                    <a:lnTo>
                      <a:pt x="9910" y="703"/>
                    </a:lnTo>
                    <a:lnTo>
                      <a:pt x="9891" y="566"/>
                    </a:lnTo>
                    <a:lnTo>
                      <a:pt x="9852" y="429"/>
                    </a:lnTo>
                    <a:lnTo>
                      <a:pt x="9793" y="312"/>
                    </a:lnTo>
                    <a:lnTo>
                      <a:pt x="9696" y="215"/>
                    </a:lnTo>
                    <a:lnTo>
                      <a:pt x="959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5" name="Google Shape;127;p15">
                <a:extLst>
                  <a:ext uri="{FF2B5EF4-FFF2-40B4-BE49-F238E27FC236}">
                    <a16:creationId xmlns:a16="http://schemas.microsoft.com/office/drawing/2014/main" id="{9BC0F6DD-CD02-4261-8B38-50224E7FF010}"/>
                  </a:ext>
                </a:extLst>
              </p:cNvPr>
              <p:cNvSpPr/>
              <p:nvPr/>
            </p:nvSpPr>
            <p:spPr>
              <a:xfrm>
                <a:off x="491871" y="2410661"/>
                <a:ext cx="11982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4" extrusionOk="0">
                    <a:moveTo>
                      <a:pt x="703" y="0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196" y="215"/>
                    </a:lnTo>
                    <a:lnTo>
                      <a:pt x="118" y="312"/>
                    </a:lnTo>
                    <a:lnTo>
                      <a:pt x="40" y="430"/>
                    </a:lnTo>
                    <a:lnTo>
                      <a:pt x="1" y="566"/>
                    </a:lnTo>
                    <a:lnTo>
                      <a:pt x="1" y="703"/>
                    </a:lnTo>
                    <a:lnTo>
                      <a:pt x="1" y="742"/>
                    </a:lnTo>
                    <a:lnTo>
                      <a:pt x="1" y="898"/>
                    </a:lnTo>
                    <a:lnTo>
                      <a:pt x="40" y="1015"/>
                    </a:lnTo>
                    <a:lnTo>
                      <a:pt x="118" y="1151"/>
                    </a:lnTo>
                    <a:lnTo>
                      <a:pt x="196" y="1249"/>
                    </a:lnTo>
                    <a:lnTo>
                      <a:pt x="313" y="1327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598" y="1327"/>
                    </a:lnTo>
                    <a:lnTo>
                      <a:pt x="9696" y="1249"/>
                    </a:lnTo>
                    <a:lnTo>
                      <a:pt x="9793" y="1151"/>
                    </a:lnTo>
                    <a:lnTo>
                      <a:pt x="9852" y="1015"/>
                    </a:lnTo>
                    <a:lnTo>
                      <a:pt x="9891" y="898"/>
                    </a:lnTo>
                    <a:lnTo>
                      <a:pt x="9910" y="742"/>
                    </a:lnTo>
                    <a:lnTo>
                      <a:pt x="9910" y="703"/>
                    </a:lnTo>
                    <a:lnTo>
                      <a:pt x="9891" y="566"/>
                    </a:lnTo>
                    <a:lnTo>
                      <a:pt x="9852" y="430"/>
                    </a:lnTo>
                    <a:lnTo>
                      <a:pt x="9793" y="312"/>
                    </a:lnTo>
                    <a:lnTo>
                      <a:pt x="9696" y="215"/>
                    </a:lnTo>
                    <a:lnTo>
                      <a:pt x="959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6" name="Google Shape;128;p15">
                <a:extLst>
                  <a:ext uri="{FF2B5EF4-FFF2-40B4-BE49-F238E27FC236}">
                    <a16:creationId xmlns:a16="http://schemas.microsoft.com/office/drawing/2014/main" id="{6AC28F24-253B-4D00-BDE4-ED98EB7C0734}"/>
                  </a:ext>
                </a:extLst>
              </p:cNvPr>
              <p:cNvSpPr/>
              <p:nvPr/>
            </p:nvSpPr>
            <p:spPr>
              <a:xfrm>
                <a:off x="491871" y="2410661"/>
                <a:ext cx="119824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4" fill="none" extrusionOk="0">
                    <a:moveTo>
                      <a:pt x="9208" y="0"/>
                    </a:moveTo>
                    <a:lnTo>
                      <a:pt x="703" y="0"/>
                    </a:lnTo>
                    <a:lnTo>
                      <a:pt x="703" y="0"/>
                    </a:ln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7"/>
                    </a:lnTo>
                    <a:lnTo>
                      <a:pt x="196" y="215"/>
                    </a:lnTo>
                    <a:lnTo>
                      <a:pt x="118" y="312"/>
                    </a:lnTo>
                    <a:lnTo>
                      <a:pt x="40" y="430"/>
                    </a:lnTo>
                    <a:lnTo>
                      <a:pt x="1" y="566"/>
                    </a:lnTo>
                    <a:lnTo>
                      <a:pt x="1" y="703"/>
                    </a:lnTo>
                    <a:lnTo>
                      <a:pt x="1" y="742"/>
                    </a:lnTo>
                    <a:lnTo>
                      <a:pt x="1" y="742"/>
                    </a:lnTo>
                    <a:lnTo>
                      <a:pt x="1" y="898"/>
                    </a:lnTo>
                    <a:lnTo>
                      <a:pt x="40" y="1015"/>
                    </a:lnTo>
                    <a:lnTo>
                      <a:pt x="118" y="1151"/>
                    </a:lnTo>
                    <a:lnTo>
                      <a:pt x="196" y="1249"/>
                    </a:lnTo>
                    <a:lnTo>
                      <a:pt x="313" y="1327"/>
                    </a:lnTo>
                    <a:lnTo>
                      <a:pt x="430" y="1405"/>
                    </a:lnTo>
                    <a:lnTo>
                      <a:pt x="566" y="1444"/>
                    </a:lnTo>
                    <a:lnTo>
                      <a:pt x="703" y="1463"/>
                    </a:lnTo>
                    <a:lnTo>
                      <a:pt x="9208" y="1463"/>
                    </a:lnTo>
                    <a:lnTo>
                      <a:pt x="9208" y="1463"/>
                    </a:lnTo>
                    <a:lnTo>
                      <a:pt x="9345" y="1444"/>
                    </a:lnTo>
                    <a:lnTo>
                      <a:pt x="9481" y="1405"/>
                    </a:lnTo>
                    <a:lnTo>
                      <a:pt x="9598" y="1327"/>
                    </a:lnTo>
                    <a:lnTo>
                      <a:pt x="9696" y="1249"/>
                    </a:lnTo>
                    <a:lnTo>
                      <a:pt x="9793" y="1151"/>
                    </a:lnTo>
                    <a:lnTo>
                      <a:pt x="9852" y="1015"/>
                    </a:lnTo>
                    <a:lnTo>
                      <a:pt x="9891" y="898"/>
                    </a:lnTo>
                    <a:lnTo>
                      <a:pt x="9910" y="742"/>
                    </a:lnTo>
                    <a:lnTo>
                      <a:pt x="9910" y="703"/>
                    </a:lnTo>
                    <a:lnTo>
                      <a:pt x="9910" y="703"/>
                    </a:lnTo>
                    <a:lnTo>
                      <a:pt x="9891" y="566"/>
                    </a:lnTo>
                    <a:lnTo>
                      <a:pt x="9852" y="430"/>
                    </a:lnTo>
                    <a:lnTo>
                      <a:pt x="9793" y="312"/>
                    </a:lnTo>
                    <a:lnTo>
                      <a:pt x="9696" y="215"/>
                    </a:lnTo>
                    <a:lnTo>
                      <a:pt x="9598" y="117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7" name="Google Shape;129;p15">
                <a:extLst>
                  <a:ext uri="{FF2B5EF4-FFF2-40B4-BE49-F238E27FC236}">
                    <a16:creationId xmlns:a16="http://schemas.microsoft.com/office/drawing/2014/main" id="{CDAA2A29-F507-4E2B-A5B5-2D9145210761}"/>
                  </a:ext>
                </a:extLst>
              </p:cNvPr>
              <p:cNvSpPr/>
              <p:nvPr/>
            </p:nvSpPr>
            <p:spPr>
              <a:xfrm>
                <a:off x="491871" y="2272920"/>
                <a:ext cx="119824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465" extrusionOk="0">
                    <a:moveTo>
                      <a:pt x="703" y="1"/>
                    </a:moveTo>
                    <a:lnTo>
                      <a:pt x="566" y="20"/>
                    </a:lnTo>
                    <a:lnTo>
                      <a:pt x="430" y="59"/>
                    </a:lnTo>
                    <a:lnTo>
                      <a:pt x="313" y="118"/>
                    </a:lnTo>
                    <a:lnTo>
                      <a:pt x="196" y="216"/>
                    </a:lnTo>
                    <a:lnTo>
                      <a:pt x="118" y="313"/>
                    </a:lnTo>
                    <a:lnTo>
                      <a:pt x="40" y="450"/>
                    </a:lnTo>
                    <a:lnTo>
                      <a:pt x="1" y="567"/>
                    </a:lnTo>
                    <a:lnTo>
                      <a:pt x="1" y="723"/>
                    </a:lnTo>
                    <a:lnTo>
                      <a:pt x="1" y="762"/>
                    </a:lnTo>
                    <a:lnTo>
                      <a:pt x="1" y="898"/>
                    </a:lnTo>
                    <a:lnTo>
                      <a:pt x="40" y="1035"/>
                    </a:lnTo>
                    <a:lnTo>
                      <a:pt x="118" y="1152"/>
                    </a:lnTo>
                    <a:lnTo>
                      <a:pt x="196" y="1249"/>
                    </a:lnTo>
                    <a:lnTo>
                      <a:pt x="313" y="1347"/>
                    </a:lnTo>
                    <a:lnTo>
                      <a:pt x="430" y="1405"/>
                    </a:lnTo>
                    <a:lnTo>
                      <a:pt x="566" y="1445"/>
                    </a:lnTo>
                    <a:lnTo>
                      <a:pt x="703" y="1464"/>
                    </a:lnTo>
                    <a:lnTo>
                      <a:pt x="9208" y="1464"/>
                    </a:lnTo>
                    <a:lnTo>
                      <a:pt x="9345" y="1445"/>
                    </a:lnTo>
                    <a:lnTo>
                      <a:pt x="9481" y="1405"/>
                    </a:lnTo>
                    <a:lnTo>
                      <a:pt x="9598" y="1347"/>
                    </a:lnTo>
                    <a:lnTo>
                      <a:pt x="9696" y="1249"/>
                    </a:lnTo>
                    <a:lnTo>
                      <a:pt x="9793" y="1152"/>
                    </a:lnTo>
                    <a:lnTo>
                      <a:pt x="9852" y="1035"/>
                    </a:lnTo>
                    <a:lnTo>
                      <a:pt x="9891" y="898"/>
                    </a:lnTo>
                    <a:lnTo>
                      <a:pt x="9910" y="762"/>
                    </a:lnTo>
                    <a:lnTo>
                      <a:pt x="9910" y="723"/>
                    </a:lnTo>
                    <a:lnTo>
                      <a:pt x="9891" y="567"/>
                    </a:lnTo>
                    <a:lnTo>
                      <a:pt x="9852" y="450"/>
                    </a:lnTo>
                    <a:lnTo>
                      <a:pt x="9793" y="313"/>
                    </a:lnTo>
                    <a:lnTo>
                      <a:pt x="9696" y="216"/>
                    </a:lnTo>
                    <a:lnTo>
                      <a:pt x="9598" y="118"/>
                    </a:lnTo>
                    <a:lnTo>
                      <a:pt x="9481" y="59"/>
                    </a:lnTo>
                    <a:lnTo>
                      <a:pt x="9345" y="20"/>
                    </a:lnTo>
                    <a:lnTo>
                      <a:pt x="92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sp>
        <p:nvSpPr>
          <p:cNvPr id="88" name="Google Shape;273;p37">
            <a:extLst>
              <a:ext uri="{FF2B5EF4-FFF2-40B4-BE49-F238E27FC236}">
                <a16:creationId xmlns:a16="http://schemas.microsoft.com/office/drawing/2014/main" id="{BCDC8D27-C799-42D2-954B-22D9C1044B1D}"/>
              </a:ext>
            </a:extLst>
          </p:cNvPr>
          <p:cNvSpPr txBox="1">
            <a:spLocks/>
          </p:cNvSpPr>
          <p:nvPr/>
        </p:nvSpPr>
        <p:spPr>
          <a:xfrm>
            <a:off x="4795343" y="862410"/>
            <a:ext cx="2553900" cy="20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697" indent="0">
              <a:spcBef>
                <a:spcPts val="1000"/>
              </a:spcBef>
              <a:buNone/>
            </a:pPr>
            <a:r>
              <a:rPr lang="en-US" sz="9000" b="1">
                <a:latin typeface="Josefin Sans" pitchFamily="2" charset="0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 idx="4"/>
          </p:nvPr>
        </p:nvSpPr>
        <p:spPr>
          <a:xfrm>
            <a:off x="1599150" y="267434"/>
            <a:ext cx="59352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/>
              <a:t>BUSINESS PROBLEM</a:t>
            </a:r>
            <a:endParaRPr lang="en-IN" sz="2800"/>
          </a:p>
        </p:txBody>
      </p:sp>
      <p:grpSp>
        <p:nvGrpSpPr>
          <p:cNvPr id="16" name="Google Shape;584;p38">
            <a:extLst>
              <a:ext uri="{FF2B5EF4-FFF2-40B4-BE49-F238E27FC236}">
                <a16:creationId xmlns:a16="http://schemas.microsoft.com/office/drawing/2014/main" id="{858BD3C2-B77C-44E4-A55C-D682B5CDCF90}"/>
              </a:ext>
            </a:extLst>
          </p:cNvPr>
          <p:cNvGrpSpPr/>
          <p:nvPr/>
        </p:nvGrpSpPr>
        <p:grpSpPr>
          <a:xfrm>
            <a:off x="2398167" y="1560374"/>
            <a:ext cx="4339150" cy="2991087"/>
            <a:chOff x="2398163" y="1725563"/>
            <a:chExt cx="4339150" cy="2991087"/>
          </a:xfrm>
        </p:grpSpPr>
        <p:sp>
          <p:nvSpPr>
            <p:cNvPr id="17" name="Google Shape;585;p38">
              <a:extLst>
                <a:ext uri="{FF2B5EF4-FFF2-40B4-BE49-F238E27FC236}">
                  <a16:creationId xmlns:a16="http://schemas.microsoft.com/office/drawing/2014/main" id="{63B6BE8B-14DE-4506-B705-F65485EB94BD}"/>
                </a:ext>
              </a:extLst>
            </p:cNvPr>
            <p:cNvSpPr/>
            <p:nvPr/>
          </p:nvSpPr>
          <p:spPr>
            <a:xfrm>
              <a:off x="3211273" y="1834963"/>
              <a:ext cx="2722500" cy="2731299"/>
            </a:xfrm>
            <a:prstGeom prst="ellipse">
              <a:avLst/>
            </a:prstGeom>
            <a:noFill/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" name="Google Shape;586;p38">
              <a:extLst>
                <a:ext uri="{FF2B5EF4-FFF2-40B4-BE49-F238E27FC236}">
                  <a16:creationId xmlns:a16="http://schemas.microsoft.com/office/drawing/2014/main" id="{BBEB9C5A-0564-49C8-A982-F435E74013BB}"/>
                </a:ext>
              </a:extLst>
            </p:cNvPr>
            <p:cNvSpPr/>
            <p:nvPr/>
          </p:nvSpPr>
          <p:spPr>
            <a:xfrm>
              <a:off x="3568817" y="2212179"/>
              <a:ext cx="2006772" cy="2006883"/>
            </a:xfrm>
            <a:custGeom>
              <a:avLst/>
              <a:gdLst/>
              <a:ahLst/>
              <a:cxnLst/>
              <a:rect l="l" t="t" r="r" b="b"/>
              <a:pathLst>
                <a:path w="18167" h="18168" extrusionOk="0">
                  <a:moveTo>
                    <a:pt x="9084" y="1"/>
                  </a:moveTo>
                  <a:cubicBezTo>
                    <a:pt x="4067" y="1"/>
                    <a:pt x="0" y="4068"/>
                    <a:pt x="0" y="9084"/>
                  </a:cubicBezTo>
                  <a:cubicBezTo>
                    <a:pt x="0" y="14101"/>
                    <a:pt x="4067" y="18167"/>
                    <a:pt x="9084" y="18167"/>
                  </a:cubicBezTo>
                  <a:cubicBezTo>
                    <a:pt x="14100" y="18167"/>
                    <a:pt x="18167" y="14101"/>
                    <a:pt x="18167" y="9084"/>
                  </a:cubicBezTo>
                  <a:cubicBezTo>
                    <a:pt x="18167" y="4068"/>
                    <a:pt x="14100" y="1"/>
                    <a:pt x="9084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587;p38">
              <a:extLst>
                <a:ext uri="{FF2B5EF4-FFF2-40B4-BE49-F238E27FC236}">
                  <a16:creationId xmlns:a16="http://schemas.microsoft.com/office/drawing/2014/main" id="{1B89BF72-32C7-4E0C-9CFB-3F440DE1161B}"/>
                </a:ext>
              </a:extLst>
            </p:cNvPr>
            <p:cNvSpPr txBox="1"/>
            <p:nvPr/>
          </p:nvSpPr>
          <p:spPr>
            <a:xfrm flipH="1">
              <a:off x="3876521" y="2921594"/>
              <a:ext cx="1332118" cy="543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Cycle of Effects</a:t>
              </a:r>
              <a:endParaRPr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588;p38">
              <a:extLst>
                <a:ext uri="{FF2B5EF4-FFF2-40B4-BE49-F238E27FC236}">
                  <a16:creationId xmlns:a16="http://schemas.microsoft.com/office/drawing/2014/main" id="{D04BBC7F-A55F-48DF-A8C1-D6636F2B483A}"/>
                </a:ext>
              </a:extLst>
            </p:cNvPr>
            <p:cNvSpPr/>
            <p:nvPr/>
          </p:nvSpPr>
          <p:spPr>
            <a:xfrm>
              <a:off x="3534338" y="1725563"/>
              <a:ext cx="781200" cy="781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" name="Google Shape;589;p38">
              <a:extLst>
                <a:ext uri="{FF2B5EF4-FFF2-40B4-BE49-F238E27FC236}">
                  <a16:creationId xmlns:a16="http://schemas.microsoft.com/office/drawing/2014/main" id="{36CD3631-AC7D-47FC-810A-A2739DC1DB46}"/>
                </a:ext>
              </a:extLst>
            </p:cNvPr>
            <p:cNvSpPr/>
            <p:nvPr/>
          </p:nvSpPr>
          <p:spPr>
            <a:xfrm>
              <a:off x="4810213" y="1725563"/>
              <a:ext cx="781200" cy="781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" name="Google Shape;591;p38">
              <a:extLst>
                <a:ext uri="{FF2B5EF4-FFF2-40B4-BE49-F238E27FC236}">
                  <a16:creationId xmlns:a16="http://schemas.microsoft.com/office/drawing/2014/main" id="{30F6A5D1-06E7-43C3-934D-4755782E2A48}"/>
                </a:ext>
              </a:extLst>
            </p:cNvPr>
            <p:cNvSpPr/>
            <p:nvPr/>
          </p:nvSpPr>
          <p:spPr>
            <a:xfrm>
              <a:off x="3553013" y="3935450"/>
              <a:ext cx="781200" cy="781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" name="Google Shape;592;p38">
              <a:extLst>
                <a:ext uri="{FF2B5EF4-FFF2-40B4-BE49-F238E27FC236}">
                  <a16:creationId xmlns:a16="http://schemas.microsoft.com/office/drawing/2014/main" id="{3B958A75-0FAE-4928-9901-BF4AB14823E1}"/>
                </a:ext>
              </a:extLst>
            </p:cNvPr>
            <p:cNvSpPr/>
            <p:nvPr/>
          </p:nvSpPr>
          <p:spPr>
            <a:xfrm>
              <a:off x="4828875" y="3924913"/>
              <a:ext cx="781200" cy="781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" name="Google Shape;593;p38">
              <a:extLst>
                <a:ext uri="{FF2B5EF4-FFF2-40B4-BE49-F238E27FC236}">
                  <a16:creationId xmlns:a16="http://schemas.microsoft.com/office/drawing/2014/main" id="{E8FA9A5E-E504-4517-BA99-F413E3637BD0}"/>
                </a:ext>
              </a:extLst>
            </p:cNvPr>
            <p:cNvSpPr/>
            <p:nvPr/>
          </p:nvSpPr>
          <p:spPr>
            <a:xfrm>
              <a:off x="2905463" y="2830513"/>
              <a:ext cx="781200" cy="781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6" name="Google Shape;594;p38">
              <a:extLst>
                <a:ext uri="{FF2B5EF4-FFF2-40B4-BE49-F238E27FC236}">
                  <a16:creationId xmlns:a16="http://schemas.microsoft.com/office/drawing/2014/main" id="{F52EBB73-F872-4AF3-B01B-FBCEB0A0245C}"/>
                </a:ext>
              </a:extLst>
            </p:cNvPr>
            <p:cNvSpPr/>
            <p:nvPr/>
          </p:nvSpPr>
          <p:spPr>
            <a:xfrm>
              <a:off x="5457213" y="2830513"/>
              <a:ext cx="781200" cy="781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cxnSp>
          <p:nvCxnSpPr>
            <p:cNvPr id="28" name="Google Shape;596;p38">
              <a:extLst>
                <a:ext uri="{FF2B5EF4-FFF2-40B4-BE49-F238E27FC236}">
                  <a16:creationId xmlns:a16="http://schemas.microsoft.com/office/drawing/2014/main" id="{5565216B-8A39-496D-AB79-0186629226E5}"/>
                </a:ext>
              </a:extLst>
            </p:cNvPr>
            <p:cNvCxnSpPr>
              <a:stCxn id="25" idx="2"/>
            </p:cNvCxnSpPr>
            <p:nvPr/>
          </p:nvCxnSpPr>
          <p:spPr>
            <a:xfrm rot="10800000">
              <a:off x="2398163" y="3221113"/>
              <a:ext cx="50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99;p38">
              <a:extLst>
                <a:ext uri="{FF2B5EF4-FFF2-40B4-BE49-F238E27FC236}">
                  <a16:creationId xmlns:a16="http://schemas.microsoft.com/office/drawing/2014/main" id="{D991717C-639D-43B4-831C-E9515DF0582C}"/>
                </a:ext>
              </a:extLst>
            </p:cNvPr>
            <p:cNvCxnSpPr>
              <a:stCxn id="26" idx="6"/>
            </p:cNvCxnSpPr>
            <p:nvPr/>
          </p:nvCxnSpPr>
          <p:spPr>
            <a:xfrm>
              <a:off x="6238413" y="3221113"/>
              <a:ext cx="49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" name="Google Shape;608;p38">
            <a:extLst>
              <a:ext uri="{FF2B5EF4-FFF2-40B4-BE49-F238E27FC236}">
                <a16:creationId xmlns:a16="http://schemas.microsoft.com/office/drawing/2014/main" id="{7DD61953-F0DC-4BFF-9A89-DC90F774E420}"/>
              </a:ext>
            </a:extLst>
          </p:cNvPr>
          <p:cNvSpPr txBox="1"/>
          <p:nvPr/>
        </p:nvSpPr>
        <p:spPr>
          <a:xfrm>
            <a:off x="1978966" y="1600230"/>
            <a:ext cx="1777500" cy="28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-US" sz="1800" b="1">
                <a:solidFill>
                  <a:srgbClr val="383838"/>
                </a:solidFill>
                <a:latin typeface="Fira Sans Condensed" panose="020B0604020202020204" pitchFamily="34" charset="0"/>
                <a:ea typeface="Fira Sans Extra Condensed"/>
                <a:cs typeface="Fira Sans Extra Condensed"/>
                <a:sym typeface="Fira Sans Extra Condensed"/>
              </a:rPr>
              <a:t>Misunderstood SKUs</a:t>
            </a:r>
            <a:endParaRPr sz="1800" b="1">
              <a:solidFill>
                <a:srgbClr val="383838"/>
              </a:solidFill>
              <a:latin typeface="Fira Sans Condensed" panose="020B06040202020202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7" name="Google Shape;616;p38">
            <a:extLst>
              <a:ext uri="{FF2B5EF4-FFF2-40B4-BE49-F238E27FC236}">
                <a16:creationId xmlns:a16="http://schemas.microsoft.com/office/drawing/2014/main" id="{AD579D76-D4DD-4B30-BECD-C61413A6C701}"/>
              </a:ext>
            </a:extLst>
          </p:cNvPr>
          <p:cNvGrpSpPr/>
          <p:nvPr/>
        </p:nvGrpSpPr>
        <p:grpSpPr>
          <a:xfrm>
            <a:off x="5317190" y="1595679"/>
            <a:ext cx="1777500" cy="721140"/>
            <a:chOff x="6909865" y="1747786"/>
            <a:chExt cx="1777500" cy="793785"/>
          </a:xfrm>
        </p:grpSpPr>
        <p:sp>
          <p:nvSpPr>
            <p:cNvPr id="48" name="Google Shape;617;p38">
              <a:extLst>
                <a:ext uri="{FF2B5EF4-FFF2-40B4-BE49-F238E27FC236}">
                  <a16:creationId xmlns:a16="http://schemas.microsoft.com/office/drawing/2014/main" id="{32B0965F-B99C-456F-AC10-2802BD98E372}"/>
                </a:ext>
              </a:extLst>
            </p:cNvPr>
            <p:cNvSpPr txBox="1"/>
            <p:nvPr/>
          </p:nvSpPr>
          <p:spPr>
            <a:xfrm>
              <a:off x="6909865" y="1747786"/>
              <a:ext cx="1777500" cy="3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buSzPts val="1100"/>
                <a:defRPr sz="1800" b="1">
                  <a:solidFill>
                    <a:srgbClr val="383838"/>
                  </a:solidFill>
                  <a:latin typeface="Fira Sans Condensed" panose="020B0604020202020204" pitchFamily="34" charset="0"/>
                  <a:ea typeface="Fira Sans Extra Condensed"/>
                  <a:cs typeface="Fira Sans Extra Condensed"/>
                </a:defRPr>
              </a:lvl1pPr>
            </a:lstStyle>
            <a:p>
              <a:r>
                <a:rPr lang="en">
                  <a:sym typeface="Fira Sans Extra Condensed"/>
                </a:rPr>
                <a:t>Improper Forecasting</a:t>
              </a:r>
              <a:endParaRPr>
                <a:sym typeface="Fira Sans Extra Condensed"/>
              </a:endParaRPr>
            </a:p>
          </p:txBody>
        </p:sp>
        <p:sp>
          <p:nvSpPr>
            <p:cNvPr id="49" name="Google Shape;618;p38">
              <a:extLst>
                <a:ext uri="{FF2B5EF4-FFF2-40B4-BE49-F238E27FC236}">
                  <a16:creationId xmlns:a16="http://schemas.microsoft.com/office/drawing/2014/main" id="{44BE8153-474F-4254-A7F0-487D708C44F3}"/>
                </a:ext>
              </a:extLst>
            </p:cNvPr>
            <p:cNvSpPr txBox="1"/>
            <p:nvPr/>
          </p:nvSpPr>
          <p:spPr>
            <a:xfrm>
              <a:off x="6909865" y="1994371"/>
              <a:ext cx="1777500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 b="1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616;p38">
            <a:extLst>
              <a:ext uri="{FF2B5EF4-FFF2-40B4-BE49-F238E27FC236}">
                <a16:creationId xmlns:a16="http://schemas.microsoft.com/office/drawing/2014/main" id="{7A5298D1-5EE3-48A9-8AB4-E30EE9AAC8FD}"/>
              </a:ext>
            </a:extLst>
          </p:cNvPr>
          <p:cNvGrpSpPr/>
          <p:nvPr/>
        </p:nvGrpSpPr>
        <p:grpSpPr>
          <a:xfrm>
            <a:off x="5244460" y="4103756"/>
            <a:ext cx="1777500" cy="721140"/>
            <a:chOff x="6909865" y="1747786"/>
            <a:chExt cx="1777500" cy="793785"/>
          </a:xfrm>
        </p:grpSpPr>
        <p:sp>
          <p:nvSpPr>
            <p:cNvPr id="103" name="Google Shape;617;p38">
              <a:extLst>
                <a:ext uri="{FF2B5EF4-FFF2-40B4-BE49-F238E27FC236}">
                  <a16:creationId xmlns:a16="http://schemas.microsoft.com/office/drawing/2014/main" id="{DDF708F7-27B6-493A-A8BE-E2ED2C87A6D0}"/>
                </a:ext>
              </a:extLst>
            </p:cNvPr>
            <p:cNvSpPr txBox="1"/>
            <p:nvPr/>
          </p:nvSpPr>
          <p:spPr>
            <a:xfrm>
              <a:off x="6909865" y="1747786"/>
              <a:ext cx="1777500" cy="3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buSzPts val="1100"/>
                <a:defRPr sz="1800" b="1">
                  <a:solidFill>
                    <a:srgbClr val="383838"/>
                  </a:solidFill>
                  <a:latin typeface="Fira Sans Condensed" panose="020B0604020202020204" pitchFamily="34" charset="0"/>
                  <a:ea typeface="Fira Sans Extra Condensed"/>
                  <a:cs typeface="Fira Sans Extra Condensed"/>
                </a:defRPr>
              </a:lvl1pPr>
            </a:lstStyle>
            <a:p>
              <a:r>
                <a:rPr lang="en">
                  <a:sym typeface="Fira Sans Extra Condensed"/>
                </a:rPr>
                <a:t>Lost Sales</a:t>
              </a:r>
              <a:endParaRPr>
                <a:sym typeface="Fira Sans Extra Condensed"/>
              </a:endParaRPr>
            </a:p>
          </p:txBody>
        </p:sp>
        <p:sp>
          <p:nvSpPr>
            <p:cNvPr id="104" name="Google Shape;618;p38">
              <a:extLst>
                <a:ext uri="{FF2B5EF4-FFF2-40B4-BE49-F238E27FC236}">
                  <a16:creationId xmlns:a16="http://schemas.microsoft.com/office/drawing/2014/main" id="{792AAB85-5179-42C3-9225-CE779C3CDC5C}"/>
                </a:ext>
              </a:extLst>
            </p:cNvPr>
            <p:cNvSpPr txBox="1"/>
            <p:nvPr/>
          </p:nvSpPr>
          <p:spPr>
            <a:xfrm>
              <a:off x="6909865" y="1994371"/>
              <a:ext cx="1777500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 b="1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5" name="Google Shape;617;p38">
            <a:extLst>
              <a:ext uri="{FF2B5EF4-FFF2-40B4-BE49-F238E27FC236}">
                <a16:creationId xmlns:a16="http://schemas.microsoft.com/office/drawing/2014/main" id="{AA120845-2D44-447E-9222-FBE75418E5B6}"/>
              </a:ext>
            </a:extLst>
          </p:cNvPr>
          <p:cNvSpPr txBox="1"/>
          <p:nvPr/>
        </p:nvSpPr>
        <p:spPr>
          <a:xfrm>
            <a:off x="5992073" y="2887887"/>
            <a:ext cx="1777500" cy="28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SzPts val="1100"/>
              <a:defRPr sz="1800" b="1">
                <a:solidFill>
                  <a:srgbClr val="383838"/>
                </a:solidFill>
                <a:latin typeface="Fira Sans Condensed" panose="020B0604020202020204" pitchFamily="34" charset="0"/>
                <a:ea typeface="Fira Sans Extra Condensed"/>
                <a:cs typeface="Fira Sans Extra Condensed"/>
              </a:defRPr>
            </a:lvl1pPr>
          </a:lstStyle>
          <a:p>
            <a:r>
              <a:rPr lang="en-US">
                <a:sym typeface="Fira Sans Extra Condensed"/>
              </a:rPr>
              <a:t>Mismanaged Inventory</a:t>
            </a:r>
          </a:p>
        </p:txBody>
      </p:sp>
      <p:sp>
        <p:nvSpPr>
          <p:cNvPr id="106" name="Google Shape;617;p38">
            <a:extLst>
              <a:ext uri="{FF2B5EF4-FFF2-40B4-BE49-F238E27FC236}">
                <a16:creationId xmlns:a16="http://schemas.microsoft.com/office/drawing/2014/main" id="{D13A055C-A37D-4C51-942B-8545A97F871E}"/>
              </a:ext>
            </a:extLst>
          </p:cNvPr>
          <p:cNvSpPr txBox="1"/>
          <p:nvPr/>
        </p:nvSpPr>
        <p:spPr>
          <a:xfrm>
            <a:off x="1900212" y="4150001"/>
            <a:ext cx="1777500" cy="28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SzPts val="1100"/>
              <a:defRPr sz="1800" b="1">
                <a:solidFill>
                  <a:srgbClr val="383838"/>
                </a:solidFill>
                <a:latin typeface="Fira Sans Condensed" panose="020B0604020202020204" pitchFamily="34" charset="0"/>
                <a:ea typeface="Fira Sans Extra Condensed"/>
                <a:cs typeface="Fira Sans Extra Condensed"/>
              </a:defRPr>
            </a:lvl1pPr>
          </a:lstStyle>
          <a:p>
            <a:r>
              <a:rPr lang="en-US">
                <a:sym typeface="Fira Sans Extra Condensed"/>
              </a:rPr>
              <a:t>Reduced Profits</a:t>
            </a:r>
          </a:p>
        </p:txBody>
      </p:sp>
      <p:sp>
        <p:nvSpPr>
          <p:cNvPr id="107" name="Google Shape;617;p38">
            <a:extLst>
              <a:ext uri="{FF2B5EF4-FFF2-40B4-BE49-F238E27FC236}">
                <a16:creationId xmlns:a16="http://schemas.microsoft.com/office/drawing/2014/main" id="{3AA68DF6-88DB-4961-BD2E-C30B3EECDC2F}"/>
              </a:ext>
            </a:extLst>
          </p:cNvPr>
          <p:cNvSpPr txBox="1"/>
          <p:nvPr/>
        </p:nvSpPr>
        <p:spPr>
          <a:xfrm>
            <a:off x="1469387" y="2836216"/>
            <a:ext cx="1777500" cy="28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1100"/>
              <a:defRPr sz="1800" b="1">
                <a:solidFill>
                  <a:srgbClr val="383838"/>
                </a:solidFill>
                <a:latin typeface="Fira Sans Condensed" panose="020B0604020202020204" pitchFamily="34" charset="0"/>
                <a:ea typeface="Fira Sans Extra Condensed"/>
                <a:cs typeface="Fira Sans Extra Condensed"/>
              </a:defRPr>
            </a:lvl1pPr>
          </a:lstStyle>
          <a:p>
            <a:r>
              <a:rPr lang="en-US">
                <a:sym typeface="Fira Sans Extra Condensed"/>
              </a:rPr>
              <a:t>Incorrect Reporting</a:t>
            </a:r>
          </a:p>
        </p:txBody>
      </p:sp>
      <p:pic>
        <p:nvPicPr>
          <p:cNvPr id="97" name="Graphic 96" descr="Shopping cart with solid fill">
            <a:extLst>
              <a:ext uri="{FF2B5EF4-FFF2-40B4-BE49-F238E27FC236}">
                <a16:creationId xmlns:a16="http://schemas.microsoft.com/office/drawing/2014/main" id="{51A3F1C1-FA64-47E2-A04C-E1FFA9F54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3448" y="1717741"/>
            <a:ext cx="474818" cy="474818"/>
          </a:xfrm>
          <a:prstGeom prst="rect">
            <a:avLst/>
          </a:prstGeom>
        </p:spPr>
      </p:pic>
      <p:pic>
        <p:nvPicPr>
          <p:cNvPr id="99" name="Graphic 98" descr="Periodic Graph with solid fill">
            <a:extLst>
              <a:ext uri="{FF2B5EF4-FFF2-40B4-BE49-F238E27FC236}">
                <a16:creationId xmlns:a16="http://schemas.microsoft.com/office/drawing/2014/main" id="{F9BE0E1B-807C-4565-AA89-FDB17B619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2818" y="1704824"/>
            <a:ext cx="457200" cy="457200"/>
          </a:xfrm>
          <a:prstGeom prst="rect">
            <a:avLst/>
          </a:prstGeom>
        </p:spPr>
      </p:pic>
      <p:pic>
        <p:nvPicPr>
          <p:cNvPr id="101" name="Graphic 100" descr="Bad Inventory outline">
            <a:extLst>
              <a:ext uri="{FF2B5EF4-FFF2-40B4-BE49-F238E27FC236}">
                <a16:creationId xmlns:a16="http://schemas.microsoft.com/office/drawing/2014/main" id="{A00F2BAB-7409-435E-9EFA-B2AE566015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9704" y="2775410"/>
            <a:ext cx="540705" cy="540705"/>
          </a:xfrm>
          <a:prstGeom prst="rect">
            <a:avLst/>
          </a:prstGeom>
        </p:spPr>
      </p:pic>
      <p:pic>
        <p:nvPicPr>
          <p:cNvPr id="109" name="Graphic 108" descr="Store with solid fill">
            <a:extLst>
              <a:ext uri="{FF2B5EF4-FFF2-40B4-BE49-F238E27FC236}">
                <a16:creationId xmlns:a16="http://schemas.microsoft.com/office/drawing/2014/main" id="{8C8A6FBA-E60F-48D4-AB0F-BE96B8B80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6922" y="3866428"/>
            <a:ext cx="568167" cy="568167"/>
          </a:xfrm>
          <a:prstGeom prst="rect">
            <a:avLst/>
          </a:prstGeom>
        </p:spPr>
      </p:pic>
      <p:pic>
        <p:nvPicPr>
          <p:cNvPr id="112" name="Graphic 111" descr="Bar graph with downward trend outline">
            <a:extLst>
              <a:ext uri="{FF2B5EF4-FFF2-40B4-BE49-F238E27FC236}">
                <a16:creationId xmlns:a16="http://schemas.microsoft.com/office/drawing/2014/main" id="{5CB983CF-F533-4BA1-A171-BD6E91B11E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6239" y="3917240"/>
            <a:ext cx="487847" cy="487847"/>
          </a:xfrm>
          <a:prstGeom prst="rect">
            <a:avLst/>
          </a:prstGeom>
        </p:spPr>
      </p:pic>
      <p:pic>
        <p:nvPicPr>
          <p:cNvPr id="114" name="Graphic 113" descr="Document with solid fill">
            <a:extLst>
              <a:ext uri="{FF2B5EF4-FFF2-40B4-BE49-F238E27FC236}">
                <a16:creationId xmlns:a16="http://schemas.microsoft.com/office/drawing/2014/main" id="{09E046BF-4EFE-4C17-B599-3C70C2B9B4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56526" y="281860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2230DC-7C4B-483D-8A7E-0D077B9BCE6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568492" y="281733"/>
            <a:ext cx="6067005" cy="582128"/>
          </a:xfrm>
          <a:noFill/>
          <a:ln>
            <a:noFill/>
          </a:ln>
        </p:spPr>
        <p:txBody>
          <a:bodyPr/>
          <a:lstStyle/>
          <a:p>
            <a:r>
              <a:rPr lang="en-US" sz="2800"/>
              <a:t>BUSINESS-TO-ANALYTICS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A1FCD-5050-457D-BEC5-859B700C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35" y="909963"/>
            <a:ext cx="7391520" cy="39335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258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D84-9B59-4F09-8F5A-12994181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676" y="479824"/>
            <a:ext cx="4966596" cy="717000"/>
          </a:xfrm>
        </p:spPr>
        <p:txBody>
          <a:bodyPr/>
          <a:lstStyle/>
          <a:p>
            <a:r>
              <a:rPr lang="en-US" sz="2800"/>
              <a:t>RESEARCH QUESTIONS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D85A4147-FD7E-4819-AF0F-F114F5985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062601"/>
              </p:ext>
            </p:extLst>
          </p:nvPr>
        </p:nvGraphicFramePr>
        <p:xfrm>
          <a:off x="1524000" y="1536753"/>
          <a:ext cx="6096000" cy="239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751064205"/>
                    </a:ext>
                  </a:extLst>
                </a:gridCol>
              </a:tblGrid>
              <a:tr h="189125">
                <a:tc>
                  <a:txBody>
                    <a:bodyPr/>
                    <a:lstStyle/>
                    <a:p>
                      <a:r>
                        <a:rPr lang="en-US">
                          <a:latin typeface="Josefin Sans" pitchFamily="2" charset="0"/>
                        </a:rPr>
                        <a:t>Problem statements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87193"/>
                  </a:ext>
                </a:extLst>
              </a:tr>
              <a:tr h="10974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>
                          <a:latin typeface="Josefin Sans" pitchFamily="2" charset="0"/>
                        </a:rPr>
                        <a:t>Defining and identifying pesky SKUs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u="none" strike="noStrike">
                          <a:effectLst/>
                          <a:latin typeface="Josefin Sans" pitchFamily="2" charset="0"/>
                        </a:rPr>
                        <a:t>Are there certain splits or outlier handling techniques that should be used? 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u="none" strike="noStrike">
                          <a:effectLst/>
                          <a:latin typeface="Josefin Sans" pitchFamily="2" charset="0"/>
                        </a:rPr>
                        <a:t>What is the best way to develop an accurate forecast for “pesky” skus? 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u="none" strike="noStrike">
                          <a:effectLst/>
                          <a:latin typeface="Josefin Sans" pitchFamily="2" charset="0"/>
                        </a:rPr>
                        <a:t>Are there signals in the input variables?</a:t>
                      </a:r>
                      <a:endParaRPr lang="en-US" sz="1800">
                        <a:latin typeface="Josefin Sans" pitchFamily="2" charset="0"/>
                      </a:endParaRPr>
                    </a:p>
                    <a:p>
                      <a:endParaRPr lang="en-US">
                        <a:latin typeface="Josefin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01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46992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Campaign by Slidesgo">
  <a:themeElements>
    <a:clrScheme name="Custom 3">
      <a:dk1>
        <a:srgbClr val="C74533"/>
      </a:dk1>
      <a:lt1>
        <a:srgbClr val="FFFFFF"/>
      </a:lt1>
      <a:dk2>
        <a:srgbClr val="C74533"/>
      </a:dk2>
      <a:lt2>
        <a:srgbClr val="C74533"/>
      </a:lt2>
      <a:accent1>
        <a:srgbClr val="FFFFFF"/>
      </a:accent1>
      <a:accent2>
        <a:srgbClr val="FFFFFF"/>
      </a:accent2>
      <a:accent3>
        <a:srgbClr val="434343"/>
      </a:accent3>
      <a:accent4>
        <a:srgbClr val="C74533"/>
      </a:accent4>
      <a:accent5>
        <a:srgbClr val="C74533"/>
      </a:accent5>
      <a:accent6>
        <a:srgbClr val="C74533"/>
      </a:accent6>
      <a:hlink>
        <a:srgbClr val="C745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43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Elegant Campaign by Slidesgo</vt:lpstr>
      <vt:lpstr>Forecasting Pesky SKUs</vt:lpstr>
      <vt:lpstr>Meet our Team</vt:lpstr>
      <vt:lpstr>TABLE OF CONTENTS</vt:lpstr>
      <vt:lpstr>ABOUT THE CLIENT</vt:lpstr>
      <vt:lpstr>QUICK FACTS</vt:lpstr>
      <vt:lpstr>BUSINESS PROBLEM</vt:lpstr>
      <vt:lpstr>BUSINESS PROBLEM</vt:lpstr>
      <vt:lpstr>BUSINESS-TO-ANALYTICS</vt:lpstr>
      <vt:lpstr>RESEARCH QUESTIONS</vt:lpstr>
      <vt:lpstr>PROCESS FLOW</vt:lpstr>
      <vt:lpstr>DATA PREPROCESSING</vt:lpstr>
      <vt:lpstr>ABOUT THE DATA</vt:lpstr>
      <vt:lpstr>DATA PROCESSING FLOW</vt:lpstr>
      <vt:lpstr>EXPLORATORY DATA ANALYSIS</vt:lpstr>
      <vt:lpstr>EXPLORATORY DATA ANALYSIS</vt:lpstr>
      <vt:lpstr>EXPLORATORY DATA ANALYSIS</vt:lpstr>
      <vt:lpstr>EXPLORATORY DATA ANALYSIS</vt:lpstr>
      <vt:lpstr>IDENTIFYING PESKY SKUs</vt:lpstr>
      <vt:lpstr>OUTLIER DETECTION TECHNIQUES</vt:lpstr>
      <vt:lpstr>SELECTED TECHNIQUE</vt:lpstr>
      <vt:lpstr>SALES DISTRIBUTION AND  OUTLIER DETECTION</vt:lpstr>
      <vt:lpstr>METHODOLOGY: IDENTIFYING PESKY SKUs</vt:lpstr>
      <vt:lpstr>PREDICTIVE MODELING</vt:lpstr>
      <vt:lpstr>MODELING PROCESS</vt:lpstr>
      <vt:lpstr>MULTIPLE LINEAR REGRESSION</vt:lpstr>
      <vt:lpstr>LASSO REGRESSION</vt:lpstr>
      <vt:lpstr>RANDOM FOREST REGRESSION</vt:lpstr>
      <vt:lpstr>PowerPoint Presentation</vt:lpstr>
      <vt:lpstr>BUSINESS OUTCOMES</vt:lpstr>
      <vt:lpstr>BUSINESS BENEFITS</vt:lpstr>
      <vt:lpstr>PowerPoint Presentation</vt:lpstr>
      <vt:lpstr>FUTURE DIRECTIONS</vt:lpstr>
      <vt:lpstr>FUTURE DIRECTIONS</vt:lpstr>
      <vt:lpstr>QUESTIONS</vt:lpstr>
      <vt:lpstr>PowerPoint Presentation</vt:lpstr>
      <vt:lpstr>APPENDIX</vt:lpstr>
      <vt:lpstr>ER DIAGRAM</vt:lpstr>
      <vt:lpstr>Week 1 – Tasks</vt:lpstr>
      <vt:lpstr>Week 2 - Tasks</vt:lpstr>
      <vt:lpstr>Week 3 - Tasks</vt:lpstr>
      <vt:lpstr>Factors Impacting Sales (Batteries)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Pesky SKUs</dc:title>
  <cp:revision>1</cp:revision>
  <dcterms:modified xsi:type="dcterms:W3CDTF">2022-03-30T18:47:26Z</dcterms:modified>
</cp:coreProperties>
</file>